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76" r:id="rId2"/>
    <p:sldId id="279" r:id="rId3"/>
    <p:sldId id="277" r:id="rId4"/>
    <p:sldId id="280" r:id="rId5"/>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C2D6"/>
    <a:srgbClr val="FFD609"/>
    <a:srgbClr val="E6C100"/>
    <a:srgbClr val="D3B5E9"/>
    <a:srgbClr val="A365D1"/>
    <a:srgbClr val="2E8CA2"/>
    <a:srgbClr val="7F7F7F"/>
    <a:srgbClr val="F25A29"/>
    <a:srgbClr val="007C95"/>
    <a:srgbClr val="00CE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3"/>
    <p:restoredTop sz="94624"/>
  </p:normalViewPr>
  <p:slideViewPr>
    <p:cSldViewPr>
      <p:cViewPr varScale="1">
        <p:scale>
          <a:sx n="78" d="100"/>
          <a:sy n="78" d="100"/>
        </p:scale>
        <p:origin x="662" y="62"/>
      </p:cViewPr>
      <p:guideLst>
        <p:guide orient="horz" pos="2160"/>
        <p:guide pos="383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544085-2F66-4A84-8679-EBC29D7B9BD5}" type="doc">
      <dgm:prSet loTypeId="urn:microsoft.com/office/officeart/2005/8/layout/hChevron3" loCatId="process" qsTypeId="urn:microsoft.com/office/officeart/2005/8/quickstyle/simple5" qsCatId="simple" csTypeId="urn:microsoft.com/office/officeart/2005/8/colors/colorful1" csCatId="colorful" phldr="1"/>
      <dgm:spPr/>
    </dgm:pt>
    <dgm:pt modelId="{59EBA815-E20A-4126-8405-FFE7716F4402}">
      <dgm:prSet phldrT="[Text]" custT="1"/>
      <dgm:spPr/>
      <dgm:t>
        <a:bodyPr/>
        <a:lstStyle/>
        <a:p>
          <a:r>
            <a:rPr lang="en-US" sz="1050" dirty="0"/>
            <a:t>Planning</a:t>
          </a:r>
        </a:p>
      </dgm:t>
    </dgm:pt>
    <dgm:pt modelId="{131C5A00-A8F3-48DA-8D4E-73B321119872}" type="parTrans" cxnId="{3FF5D9C8-2CA3-4746-BA5E-E5A4279274D2}">
      <dgm:prSet/>
      <dgm:spPr/>
      <dgm:t>
        <a:bodyPr/>
        <a:lstStyle/>
        <a:p>
          <a:endParaRPr lang="en-US"/>
        </a:p>
      </dgm:t>
    </dgm:pt>
    <dgm:pt modelId="{EB68F5E8-7824-4F5C-A54D-3004BA1AD94C}" type="sibTrans" cxnId="{3FF5D9C8-2CA3-4746-BA5E-E5A4279274D2}">
      <dgm:prSet/>
      <dgm:spPr/>
      <dgm:t>
        <a:bodyPr/>
        <a:lstStyle/>
        <a:p>
          <a:endParaRPr lang="en-US"/>
        </a:p>
      </dgm:t>
    </dgm:pt>
    <dgm:pt modelId="{2FC1289C-1333-434E-BB0E-9420DD38F3A5}">
      <dgm:prSet phldrT="[Text]"/>
      <dgm:spPr/>
      <dgm:t>
        <a:bodyPr/>
        <a:lstStyle/>
        <a:p>
          <a:r>
            <a:rPr lang="en-US" dirty="0"/>
            <a:t>Pre-Migration</a:t>
          </a:r>
        </a:p>
      </dgm:t>
    </dgm:pt>
    <dgm:pt modelId="{FE6AC38C-AFD3-46FF-A800-E5EA1104F1C7}" type="parTrans" cxnId="{86C26101-1A48-4956-8190-DD5625A1217D}">
      <dgm:prSet/>
      <dgm:spPr/>
      <dgm:t>
        <a:bodyPr/>
        <a:lstStyle/>
        <a:p>
          <a:endParaRPr lang="en-US"/>
        </a:p>
      </dgm:t>
    </dgm:pt>
    <dgm:pt modelId="{13B0FD60-BCFB-453E-8CA4-2A0EC4F41C41}" type="sibTrans" cxnId="{86C26101-1A48-4956-8190-DD5625A1217D}">
      <dgm:prSet/>
      <dgm:spPr/>
      <dgm:t>
        <a:bodyPr/>
        <a:lstStyle/>
        <a:p>
          <a:endParaRPr lang="en-US"/>
        </a:p>
      </dgm:t>
    </dgm:pt>
    <dgm:pt modelId="{D5FD374C-8234-427F-8D40-5A68F02F22BB}">
      <dgm:prSet phldrT="[Text]"/>
      <dgm:spPr/>
      <dgm:t>
        <a:bodyPr/>
        <a:lstStyle/>
        <a:p>
          <a:r>
            <a:rPr lang="en-US" dirty="0"/>
            <a:t>Migration</a:t>
          </a:r>
        </a:p>
      </dgm:t>
    </dgm:pt>
    <dgm:pt modelId="{8F8EF034-C31E-4836-870F-2A7BE5B86A83}" type="parTrans" cxnId="{E55F4000-0E3B-456A-8E3C-7498C53D2DE3}">
      <dgm:prSet/>
      <dgm:spPr/>
      <dgm:t>
        <a:bodyPr/>
        <a:lstStyle/>
        <a:p>
          <a:endParaRPr lang="en-US"/>
        </a:p>
      </dgm:t>
    </dgm:pt>
    <dgm:pt modelId="{AD0C7552-DF8D-42AC-83B8-E82C899BA792}" type="sibTrans" cxnId="{E55F4000-0E3B-456A-8E3C-7498C53D2DE3}">
      <dgm:prSet/>
      <dgm:spPr/>
      <dgm:t>
        <a:bodyPr/>
        <a:lstStyle/>
        <a:p>
          <a:endParaRPr lang="en-US"/>
        </a:p>
      </dgm:t>
    </dgm:pt>
    <dgm:pt modelId="{CE7B722F-3877-4676-B5CC-B72A65147217}">
      <dgm:prSet phldrT="[Text]"/>
      <dgm:spPr/>
      <dgm:t>
        <a:bodyPr/>
        <a:lstStyle/>
        <a:p>
          <a:r>
            <a:rPr lang="en-US" dirty="0"/>
            <a:t>Validation</a:t>
          </a:r>
        </a:p>
      </dgm:t>
    </dgm:pt>
    <dgm:pt modelId="{DED4285E-9EEF-4F3E-8484-14F231A71EAB}" type="parTrans" cxnId="{B0F944C3-AA51-43E4-A5F1-A0E17249ADC5}">
      <dgm:prSet/>
      <dgm:spPr/>
      <dgm:t>
        <a:bodyPr/>
        <a:lstStyle/>
        <a:p>
          <a:endParaRPr lang="en-US"/>
        </a:p>
      </dgm:t>
    </dgm:pt>
    <dgm:pt modelId="{0FACE78A-78C3-4445-9CF9-3FFB4B7B8B84}" type="sibTrans" cxnId="{B0F944C3-AA51-43E4-A5F1-A0E17249ADC5}">
      <dgm:prSet/>
      <dgm:spPr/>
      <dgm:t>
        <a:bodyPr/>
        <a:lstStyle/>
        <a:p>
          <a:endParaRPr lang="en-US"/>
        </a:p>
      </dgm:t>
    </dgm:pt>
    <dgm:pt modelId="{B77135C6-E302-4276-BCD6-8BDC623B9329}">
      <dgm:prSet phldrT="[Text]"/>
      <dgm:spPr/>
      <dgm:t>
        <a:bodyPr/>
        <a:lstStyle/>
        <a:p>
          <a:r>
            <a:rPr lang="en-US" dirty="0"/>
            <a:t>Post Migration Support</a:t>
          </a:r>
        </a:p>
      </dgm:t>
    </dgm:pt>
    <dgm:pt modelId="{AD7B790E-5DE1-4AD7-BE61-4FE91A6289CD}" type="parTrans" cxnId="{ABDC97A4-6DE9-4FDF-8154-ED032570720E}">
      <dgm:prSet/>
      <dgm:spPr/>
      <dgm:t>
        <a:bodyPr/>
        <a:lstStyle/>
        <a:p>
          <a:endParaRPr lang="en-US"/>
        </a:p>
      </dgm:t>
    </dgm:pt>
    <dgm:pt modelId="{BD10A2E5-F8DF-4098-84F5-392317BC9857}" type="sibTrans" cxnId="{ABDC97A4-6DE9-4FDF-8154-ED032570720E}">
      <dgm:prSet/>
      <dgm:spPr/>
      <dgm:t>
        <a:bodyPr/>
        <a:lstStyle/>
        <a:p>
          <a:endParaRPr lang="en-US"/>
        </a:p>
      </dgm:t>
    </dgm:pt>
    <dgm:pt modelId="{1ADDEFB5-E74A-412D-ADB5-A259FF40D903}" type="pres">
      <dgm:prSet presAssocID="{D0544085-2F66-4A84-8679-EBC29D7B9BD5}" presName="Name0" presStyleCnt="0">
        <dgm:presLayoutVars>
          <dgm:dir/>
          <dgm:resizeHandles val="exact"/>
        </dgm:presLayoutVars>
      </dgm:prSet>
      <dgm:spPr/>
    </dgm:pt>
    <dgm:pt modelId="{E82313BD-869A-4F4A-A365-4A9F9867FE69}" type="pres">
      <dgm:prSet presAssocID="{59EBA815-E20A-4126-8405-FFE7716F4402}" presName="parTxOnly" presStyleLbl="node1" presStyleIdx="0" presStyleCnt="5">
        <dgm:presLayoutVars>
          <dgm:bulletEnabled val="1"/>
        </dgm:presLayoutVars>
      </dgm:prSet>
      <dgm:spPr/>
    </dgm:pt>
    <dgm:pt modelId="{E260108E-69CB-42D5-B0F7-92765306BC30}" type="pres">
      <dgm:prSet presAssocID="{EB68F5E8-7824-4F5C-A54D-3004BA1AD94C}" presName="parSpace" presStyleCnt="0"/>
      <dgm:spPr/>
    </dgm:pt>
    <dgm:pt modelId="{5BFE1DF5-C428-4D66-88A6-E4E14EDE8BC7}" type="pres">
      <dgm:prSet presAssocID="{2FC1289C-1333-434E-BB0E-9420DD38F3A5}" presName="parTxOnly" presStyleLbl="node1" presStyleIdx="1" presStyleCnt="5">
        <dgm:presLayoutVars>
          <dgm:bulletEnabled val="1"/>
        </dgm:presLayoutVars>
      </dgm:prSet>
      <dgm:spPr/>
    </dgm:pt>
    <dgm:pt modelId="{355E525D-6474-4BBE-96E5-E77BC7151D3D}" type="pres">
      <dgm:prSet presAssocID="{13B0FD60-BCFB-453E-8CA4-2A0EC4F41C41}" presName="parSpace" presStyleCnt="0"/>
      <dgm:spPr/>
    </dgm:pt>
    <dgm:pt modelId="{4CC099A6-74F1-4D8D-85C6-E56DD7EAB109}" type="pres">
      <dgm:prSet presAssocID="{D5FD374C-8234-427F-8D40-5A68F02F22BB}" presName="parTxOnly" presStyleLbl="node1" presStyleIdx="2" presStyleCnt="5">
        <dgm:presLayoutVars>
          <dgm:bulletEnabled val="1"/>
        </dgm:presLayoutVars>
      </dgm:prSet>
      <dgm:spPr/>
    </dgm:pt>
    <dgm:pt modelId="{D2E454B4-8BB6-4CA2-8474-A0E8C2200C99}" type="pres">
      <dgm:prSet presAssocID="{AD0C7552-DF8D-42AC-83B8-E82C899BA792}" presName="parSpace" presStyleCnt="0"/>
      <dgm:spPr/>
    </dgm:pt>
    <dgm:pt modelId="{7E32FB9D-57D4-4C9A-87A8-6ECB0C3F7822}" type="pres">
      <dgm:prSet presAssocID="{CE7B722F-3877-4676-B5CC-B72A65147217}" presName="parTxOnly" presStyleLbl="node1" presStyleIdx="3" presStyleCnt="5">
        <dgm:presLayoutVars>
          <dgm:bulletEnabled val="1"/>
        </dgm:presLayoutVars>
      </dgm:prSet>
      <dgm:spPr/>
    </dgm:pt>
    <dgm:pt modelId="{DDACE5E3-F76E-4335-93D7-ECD0A3FA6803}" type="pres">
      <dgm:prSet presAssocID="{0FACE78A-78C3-4445-9CF9-3FFB4B7B8B84}" presName="parSpace" presStyleCnt="0"/>
      <dgm:spPr/>
    </dgm:pt>
    <dgm:pt modelId="{A9261F33-532C-4CA2-AE51-28F64BB748E7}" type="pres">
      <dgm:prSet presAssocID="{B77135C6-E302-4276-BCD6-8BDC623B9329}" presName="parTxOnly" presStyleLbl="node1" presStyleIdx="4" presStyleCnt="5">
        <dgm:presLayoutVars>
          <dgm:bulletEnabled val="1"/>
        </dgm:presLayoutVars>
      </dgm:prSet>
      <dgm:spPr/>
    </dgm:pt>
  </dgm:ptLst>
  <dgm:cxnLst>
    <dgm:cxn modelId="{E55F4000-0E3B-456A-8E3C-7498C53D2DE3}" srcId="{D0544085-2F66-4A84-8679-EBC29D7B9BD5}" destId="{D5FD374C-8234-427F-8D40-5A68F02F22BB}" srcOrd="2" destOrd="0" parTransId="{8F8EF034-C31E-4836-870F-2A7BE5B86A83}" sibTransId="{AD0C7552-DF8D-42AC-83B8-E82C899BA792}"/>
    <dgm:cxn modelId="{86C26101-1A48-4956-8190-DD5625A1217D}" srcId="{D0544085-2F66-4A84-8679-EBC29D7B9BD5}" destId="{2FC1289C-1333-434E-BB0E-9420DD38F3A5}" srcOrd="1" destOrd="0" parTransId="{FE6AC38C-AFD3-46FF-A800-E5EA1104F1C7}" sibTransId="{13B0FD60-BCFB-453E-8CA4-2A0EC4F41C41}"/>
    <dgm:cxn modelId="{1C02FE71-A261-4A0F-ACD4-305C910F36D6}" type="presOf" srcId="{CE7B722F-3877-4676-B5CC-B72A65147217}" destId="{7E32FB9D-57D4-4C9A-87A8-6ECB0C3F7822}" srcOrd="0" destOrd="0" presId="urn:microsoft.com/office/officeart/2005/8/layout/hChevron3"/>
    <dgm:cxn modelId="{3EE58F59-6B76-4687-8558-6C71E7FDEB1C}" type="presOf" srcId="{D0544085-2F66-4A84-8679-EBC29D7B9BD5}" destId="{1ADDEFB5-E74A-412D-ADB5-A259FF40D903}" srcOrd="0" destOrd="0" presId="urn:microsoft.com/office/officeart/2005/8/layout/hChevron3"/>
    <dgm:cxn modelId="{CDC92F7E-FE6D-4800-A53F-E3BCC965C2BE}" type="presOf" srcId="{2FC1289C-1333-434E-BB0E-9420DD38F3A5}" destId="{5BFE1DF5-C428-4D66-88A6-E4E14EDE8BC7}" srcOrd="0" destOrd="0" presId="urn:microsoft.com/office/officeart/2005/8/layout/hChevron3"/>
    <dgm:cxn modelId="{ABDC97A4-6DE9-4FDF-8154-ED032570720E}" srcId="{D0544085-2F66-4A84-8679-EBC29D7B9BD5}" destId="{B77135C6-E302-4276-BCD6-8BDC623B9329}" srcOrd="4" destOrd="0" parTransId="{AD7B790E-5DE1-4AD7-BE61-4FE91A6289CD}" sibTransId="{BD10A2E5-F8DF-4098-84F5-392317BC9857}"/>
    <dgm:cxn modelId="{A1538DBB-8A61-495F-988C-516EE270D3B9}" type="presOf" srcId="{59EBA815-E20A-4126-8405-FFE7716F4402}" destId="{E82313BD-869A-4F4A-A365-4A9F9867FE69}" srcOrd="0" destOrd="0" presId="urn:microsoft.com/office/officeart/2005/8/layout/hChevron3"/>
    <dgm:cxn modelId="{B0F944C3-AA51-43E4-A5F1-A0E17249ADC5}" srcId="{D0544085-2F66-4A84-8679-EBC29D7B9BD5}" destId="{CE7B722F-3877-4676-B5CC-B72A65147217}" srcOrd="3" destOrd="0" parTransId="{DED4285E-9EEF-4F3E-8484-14F231A71EAB}" sibTransId="{0FACE78A-78C3-4445-9CF9-3FFB4B7B8B84}"/>
    <dgm:cxn modelId="{3FF5D9C8-2CA3-4746-BA5E-E5A4279274D2}" srcId="{D0544085-2F66-4A84-8679-EBC29D7B9BD5}" destId="{59EBA815-E20A-4126-8405-FFE7716F4402}" srcOrd="0" destOrd="0" parTransId="{131C5A00-A8F3-48DA-8D4E-73B321119872}" sibTransId="{EB68F5E8-7824-4F5C-A54D-3004BA1AD94C}"/>
    <dgm:cxn modelId="{3E2DE7F5-9CD8-4C29-9DC1-BE72ADB3E5C0}" type="presOf" srcId="{B77135C6-E302-4276-BCD6-8BDC623B9329}" destId="{A9261F33-532C-4CA2-AE51-28F64BB748E7}" srcOrd="0" destOrd="0" presId="urn:microsoft.com/office/officeart/2005/8/layout/hChevron3"/>
    <dgm:cxn modelId="{E8F7E3FE-441E-4CE2-BEB0-C76D8406291D}" type="presOf" srcId="{D5FD374C-8234-427F-8D40-5A68F02F22BB}" destId="{4CC099A6-74F1-4D8D-85C6-E56DD7EAB109}" srcOrd="0" destOrd="0" presId="urn:microsoft.com/office/officeart/2005/8/layout/hChevron3"/>
    <dgm:cxn modelId="{9F3A3551-9F40-453B-B6E5-2E188618DEEC}" type="presParOf" srcId="{1ADDEFB5-E74A-412D-ADB5-A259FF40D903}" destId="{E82313BD-869A-4F4A-A365-4A9F9867FE69}" srcOrd="0" destOrd="0" presId="urn:microsoft.com/office/officeart/2005/8/layout/hChevron3"/>
    <dgm:cxn modelId="{DE87AD4D-CDF3-46BB-832A-C3912D66CDDA}" type="presParOf" srcId="{1ADDEFB5-E74A-412D-ADB5-A259FF40D903}" destId="{E260108E-69CB-42D5-B0F7-92765306BC30}" srcOrd="1" destOrd="0" presId="urn:microsoft.com/office/officeart/2005/8/layout/hChevron3"/>
    <dgm:cxn modelId="{3E6F51E0-CBB8-4F62-AFC9-ED19DDE25C4C}" type="presParOf" srcId="{1ADDEFB5-E74A-412D-ADB5-A259FF40D903}" destId="{5BFE1DF5-C428-4D66-88A6-E4E14EDE8BC7}" srcOrd="2" destOrd="0" presId="urn:microsoft.com/office/officeart/2005/8/layout/hChevron3"/>
    <dgm:cxn modelId="{97AFDA06-C24E-4D15-A51E-097C269483F6}" type="presParOf" srcId="{1ADDEFB5-E74A-412D-ADB5-A259FF40D903}" destId="{355E525D-6474-4BBE-96E5-E77BC7151D3D}" srcOrd="3" destOrd="0" presId="urn:microsoft.com/office/officeart/2005/8/layout/hChevron3"/>
    <dgm:cxn modelId="{90E944D1-F6A3-4B57-979F-ACD126F85EBF}" type="presParOf" srcId="{1ADDEFB5-E74A-412D-ADB5-A259FF40D903}" destId="{4CC099A6-74F1-4D8D-85C6-E56DD7EAB109}" srcOrd="4" destOrd="0" presId="urn:microsoft.com/office/officeart/2005/8/layout/hChevron3"/>
    <dgm:cxn modelId="{97588AAE-9CB3-4E6D-8987-79DFE44B1EC1}" type="presParOf" srcId="{1ADDEFB5-E74A-412D-ADB5-A259FF40D903}" destId="{D2E454B4-8BB6-4CA2-8474-A0E8C2200C99}" srcOrd="5" destOrd="0" presId="urn:microsoft.com/office/officeart/2005/8/layout/hChevron3"/>
    <dgm:cxn modelId="{A57BDCE4-578A-4297-88E1-045DA65E7F2D}" type="presParOf" srcId="{1ADDEFB5-E74A-412D-ADB5-A259FF40D903}" destId="{7E32FB9D-57D4-4C9A-87A8-6ECB0C3F7822}" srcOrd="6" destOrd="0" presId="urn:microsoft.com/office/officeart/2005/8/layout/hChevron3"/>
    <dgm:cxn modelId="{F802D9D7-C806-4B66-A2A8-AC42DB1F5BB4}" type="presParOf" srcId="{1ADDEFB5-E74A-412D-ADB5-A259FF40D903}" destId="{DDACE5E3-F76E-4335-93D7-ECD0A3FA6803}" srcOrd="7" destOrd="0" presId="urn:microsoft.com/office/officeart/2005/8/layout/hChevron3"/>
    <dgm:cxn modelId="{7ADAE259-0077-48D2-89DE-F19987B90132}" type="presParOf" srcId="{1ADDEFB5-E74A-412D-ADB5-A259FF40D903}" destId="{A9261F33-532C-4CA2-AE51-28F64BB748E7}" srcOrd="8"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0544085-2F66-4A84-8679-EBC29D7B9BD5}" type="doc">
      <dgm:prSet loTypeId="urn:microsoft.com/office/officeart/2005/8/layout/hChevron3" loCatId="process" qsTypeId="urn:microsoft.com/office/officeart/2005/8/quickstyle/simple5" qsCatId="simple" csTypeId="urn:microsoft.com/office/officeart/2005/8/colors/colorful5" csCatId="colorful" phldr="1"/>
      <dgm:spPr/>
    </dgm:pt>
    <dgm:pt modelId="{59EBA815-E20A-4126-8405-FFE7716F4402}">
      <dgm:prSet phldrT="[Text]" custT="1"/>
      <dgm:spPr/>
      <dgm:t>
        <a:bodyPr/>
        <a:lstStyle/>
        <a:p>
          <a:r>
            <a:rPr lang="en-US" sz="1050" dirty="0"/>
            <a:t>Data Collection</a:t>
          </a:r>
        </a:p>
      </dgm:t>
    </dgm:pt>
    <dgm:pt modelId="{131C5A00-A8F3-48DA-8D4E-73B321119872}" type="parTrans" cxnId="{3FF5D9C8-2CA3-4746-BA5E-E5A4279274D2}">
      <dgm:prSet/>
      <dgm:spPr/>
      <dgm:t>
        <a:bodyPr/>
        <a:lstStyle/>
        <a:p>
          <a:endParaRPr lang="en-US"/>
        </a:p>
      </dgm:t>
    </dgm:pt>
    <dgm:pt modelId="{EB68F5E8-7824-4F5C-A54D-3004BA1AD94C}" type="sibTrans" cxnId="{3FF5D9C8-2CA3-4746-BA5E-E5A4279274D2}">
      <dgm:prSet/>
      <dgm:spPr/>
      <dgm:t>
        <a:bodyPr/>
        <a:lstStyle/>
        <a:p>
          <a:endParaRPr lang="en-US"/>
        </a:p>
      </dgm:t>
    </dgm:pt>
    <dgm:pt modelId="{2FC1289C-1333-434E-BB0E-9420DD38F3A5}">
      <dgm:prSet phldrT="[Text]"/>
      <dgm:spPr/>
      <dgm:t>
        <a:bodyPr/>
        <a:lstStyle/>
        <a:p>
          <a:r>
            <a:rPr lang="en-US" dirty="0"/>
            <a:t>Data Processing</a:t>
          </a:r>
        </a:p>
      </dgm:t>
    </dgm:pt>
    <dgm:pt modelId="{FE6AC38C-AFD3-46FF-A800-E5EA1104F1C7}" type="parTrans" cxnId="{86C26101-1A48-4956-8190-DD5625A1217D}">
      <dgm:prSet/>
      <dgm:spPr/>
      <dgm:t>
        <a:bodyPr/>
        <a:lstStyle/>
        <a:p>
          <a:endParaRPr lang="en-US"/>
        </a:p>
      </dgm:t>
    </dgm:pt>
    <dgm:pt modelId="{13B0FD60-BCFB-453E-8CA4-2A0EC4F41C41}" type="sibTrans" cxnId="{86C26101-1A48-4956-8190-DD5625A1217D}">
      <dgm:prSet/>
      <dgm:spPr/>
      <dgm:t>
        <a:bodyPr/>
        <a:lstStyle/>
        <a:p>
          <a:endParaRPr lang="en-US"/>
        </a:p>
      </dgm:t>
    </dgm:pt>
    <dgm:pt modelId="{D5FD374C-8234-427F-8D40-5A68F02F22BB}">
      <dgm:prSet phldrT="[Text]"/>
      <dgm:spPr/>
      <dgm:t>
        <a:bodyPr/>
        <a:lstStyle/>
        <a:p>
          <a:r>
            <a:rPr lang="en-US" dirty="0"/>
            <a:t>Data Analysis</a:t>
          </a:r>
        </a:p>
      </dgm:t>
    </dgm:pt>
    <dgm:pt modelId="{8F8EF034-C31E-4836-870F-2A7BE5B86A83}" type="parTrans" cxnId="{E55F4000-0E3B-456A-8E3C-7498C53D2DE3}">
      <dgm:prSet/>
      <dgm:spPr/>
      <dgm:t>
        <a:bodyPr/>
        <a:lstStyle/>
        <a:p>
          <a:endParaRPr lang="en-US"/>
        </a:p>
      </dgm:t>
    </dgm:pt>
    <dgm:pt modelId="{AD0C7552-DF8D-42AC-83B8-E82C899BA792}" type="sibTrans" cxnId="{E55F4000-0E3B-456A-8E3C-7498C53D2DE3}">
      <dgm:prSet/>
      <dgm:spPr/>
      <dgm:t>
        <a:bodyPr/>
        <a:lstStyle/>
        <a:p>
          <a:endParaRPr lang="en-US"/>
        </a:p>
      </dgm:t>
    </dgm:pt>
    <dgm:pt modelId="{CE7B722F-3877-4676-B5CC-B72A65147217}">
      <dgm:prSet phldrT="[Text]"/>
      <dgm:spPr/>
      <dgm:t>
        <a:bodyPr/>
        <a:lstStyle/>
        <a:p>
          <a:r>
            <a:rPr lang="en-US" dirty="0"/>
            <a:t>Visualization &amp; Reporting</a:t>
          </a:r>
        </a:p>
      </dgm:t>
    </dgm:pt>
    <dgm:pt modelId="{DED4285E-9EEF-4F3E-8484-14F231A71EAB}" type="parTrans" cxnId="{B0F944C3-AA51-43E4-A5F1-A0E17249ADC5}">
      <dgm:prSet/>
      <dgm:spPr/>
      <dgm:t>
        <a:bodyPr/>
        <a:lstStyle/>
        <a:p>
          <a:endParaRPr lang="en-US"/>
        </a:p>
      </dgm:t>
    </dgm:pt>
    <dgm:pt modelId="{0FACE78A-78C3-4445-9CF9-3FFB4B7B8B84}" type="sibTrans" cxnId="{B0F944C3-AA51-43E4-A5F1-A0E17249ADC5}">
      <dgm:prSet/>
      <dgm:spPr/>
      <dgm:t>
        <a:bodyPr/>
        <a:lstStyle/>
        <a:p>
          <a:endParaRPr lang="en-US"/>
        </a:p>
      </dgm:t>
    </dgm:pt>
    <dgm:pt modelId="{B77135C6-E302-4276-BCD6-8BDC623B9329}">
      <dgm:prSet phldrT="[Text]"/>
      <dgm:spPr/>
      <dgm:t>
        <a:bodyPr/>
        <a:lstStyle/>
        <a:p>
          <a:r>
            <a:rPr lang="en-US" dirty="0"/>
            <a:t>Actionable Insights</a:t>
          </a:r>
        </a:p>
      </dgm:t>
    </dgm:pt>
    <dgm:pt modelId="{AD7B790E-5DE1-4AD7-BE61-4FE91A6289CD}" type="parTrans" cxnId="{ABDC97A4-6DE9-4FDF-8154-ED032570720E}">
      <dgm:prSet/>
      <dgm:spPr/>
      <dgm:t>
        <a:bodyPr/>
        <a:lstStyle/>
        <a:p>
          <a:endParaRPr lang="en-US"/>
        </a:p>
      </dgm:t>
    </dgm:pt>
    <dgm:pt modelId="{BD10A2E5-F8DF-4098-84F5-392317BC9857}" type="sibTrans" cxnId="{ABDC97A4-6DE9-4FDF-8154-ED032570720E}">
      <dgm:prSet/>
      <dgm:spPr/>
      <dgm:t>
        <a:bodyPr/>
        <a:lstStyle/>
        <a:p>
          <a:endParaRPr lang="en-US"/>
        </a:p>
      </dgm:t>
    </dgm:pt>
    <dgm:pt modelId="{1ADDEFB5-E74A-412D-ADB5-A259FF40D903}" type="pres">
      <dgm:prSet presAssocID="{D0544085-2F66-4A84-8679-EBC29D7B9BD5}" presName="Name0" presStyleCnt="0">
        <dgm:presLayoutVars>
          <dgm:dir/>
          <dgm:resizeHandles val="exact"/>
        </dgm:presLayoutVars>
      </dgm:prSet>
      <dgm:spPr/>
    </dgm:pt>
    <dgm:pt modelId="{E82313BD-869A-4F4A-A365-4A9F9867FE69}" type="pres">
      <dgm:prSet presAssocID="{59EBA815-E20A-4126-8405-FFE7716F4402}" presName="parTxOnly" presStyleLbl="node1" presStyleIdx="0" presStyleCnt="5">
        <dgm:presLayoutVars>
          <dgm:bulletEnabled val="1"/>
        </dgm:presLayoutVars>
      </dgm:prSet>
      <dgm:spPr/>
    </dgm:pt>
    <dgm:pt modelId="{E260108E-69CB-42D5-B0F7-92765306BC30}" type="pres">
      <dgm:prSet presAssocID="{EB68F5E8-7824-4F5C-A54D-3004BA1AD94C}" presName="parSpace" presStyleCnt="0"/>
      <dgm:spPr/>
    </dgm:pt>
    <dgm:pt modelId="{5BFE1DF5-C428-4D66-88A6-E4E14EDE8BC7}" type="pres">
      <dgm:prSet presAssocID="{2FC1289C-1333-434E-BB0E-9420DD38F3A5}" presName="parTxOnly" presStyleLbl="node1" presStyleIdx="1" presStyleCnt="5">
        <dgm:presLayoutVars>
          <dgm:bulletEnabled val="1"/>
        </dgm:presLayoutVars>
      </dgm:prSet>
      <dgm:spPr/>
    </dgm:pt>
    <dgm:pt modelId="{355E525D-6474-4BBE-96E5-E77BC7151D3D}" type="pres">
      <dgm:prSet presAssocID="{13B0FD60-BCFB-453E-8CA4-2A0EC4F41C41}" presName="parSpace" presStyleCnt="0"/>
      <dgm:spPr/>
    </dgm:pt>
    <dgm:pt modelId="{4CC099A6-74F1-4D8D-85C6-E56DD7EAB109}" type="pres">
      <dgm:prSet presAssocID="{D5FD374C-8234-427F-8D40-5A68F02F22BB}" presName="parTxOnly" presStyleLbl="node1" presStyleIdx="2" presStyleCnt="5">
        <dgm:presLayoutVars>
          <dgm:bulletEnabled val="1"/>
        </dgm:presLayoutVars>
      </dgm:prSet>
      <dgm:spPr/>
    </dgm:pt>
    <dgm:pt modelId="{D2E454B4-8BB6-4CA2-8474-A0E8C2200C99}" type="pres">
      <dgm:prSet presAssocID="{AD0C7552-DF8D-42AC-83B8-E82C899BA792}" presName="parSpace" presStyleCnt="0"/>
      <dgm:spPr/>
    </dgm:pt>
    <dgm:pt modelId="{7E32FB9D-57D4-4C9A-87A8-6ECB0C3F7822}" type="pres">
      <dgm:prSet presAssocID="{CE7B722F-3877-4676-B5CC-B72A65147217}" presName="parTxOnly" presStyleLbl="node1" presStyleIdx="3" presStyleCnt="5">
        <dgm:presLayoutVars>
          <dgm:bulletEnabled val="1"/>
        </dgm:presLayoutVars>
      </dgm:prSet>
      <dgm:spPr/>
    </dgm:pt>
    <dgm:pt modelId="{DDACE5E3-F76E-4335-93D7-ECD0A3FA6803}" type="pres">
      <dgm:prSet presAssocID="{0FACE78A-78C3-4445-9CF9-3FFB4B7B8B84}" presName="parSpace" presStyleCnt="0"/>
      <dgm:spPr/>
    </dgm:pt>
    <dgm:pt modelId="{A9261F33-532C-4CA2-AE51-28F64BB748E7}" type="pres">
      <dgm:prSet presAssocID="{B77135C6-E302-4276-BCD6-8BDC623B9329}" presName="parTxOnly" presStyleLbl="node1" presStyleIdx="4" presStyleCnt="5">
        <dgm:presLayoutVars>
          <dgm:bulletEnabled val="1"/>
        </dgm:presLayoutVars>
      </dgm:prSet>
      <dgm:spPr/>
    </dgm:pt>
  </dgm:ptLst>
  <dgm:cxnLst>
    <dgm:cxn modelId="{E55F4000-0E3B-456A-8E3C-7498C53D2DE3}" srcId="{D0544085-2F66-4A84-8679-EBC29D7B9BD5}" destId="{D5FD374C-8234-427F-8D40-5A68F02F22BB}" srcOrd="2" destOrd="0" parTransId="{8F8EF034-C31E-4836-870F-2A7BE5B86A83}" sibTransId="{AD0C7552-DF8D-42AC-83B8-E82C899BA792}"/>
    <dgm:cxn modelId="{86C26101-1A48-4956-8190-DD5625A1217D}" srcId="{D0544085-2F66-4A84-8679-EBC29D7B9BD5}" destId="{2FC1289C-1333-434E-BB0E-9420DD38F3A5}" srcOrd="1" destOrd="0" parTransId="{FE6AC38C-AFD3-46FF-A800-E5EA1104F1C7}" sibTransId="{13B0FD60-BCFB-453E-8CA4-2A0EC4F41C41}"/>
    <dgm:cxn modelId="{1C02FE71-A261-4A0F-ACD4-305C910F36D6}" type="presOf" srcId="{CE7B722F-3877-4676-B5CC-B72A65147217}" destId="{7E32FB9D-57D4-4C9A-87A8-6ECB0C3F7822}" srcOrd="0" destOrd="0" presId="urn:microsoft.com/office/officeart/2005/8/layout/hChevron3"/>
    <dgm:cxn modelId="{3EE58F59-6B76-4687-8558-6C71E7FDEB1C}" type="presOf" srcId="{D0544085-2F66-4A84-8679-EBC29D7B9BD5}" destId="{1ADDEFB5-E74A-412D-ADB5-A259FF40D903}" srcOrd="0" destOrd="0" presId="urn:microsoft.com/office/officeart/2005/8/layout/hChevron3"/>
    <dgm:cxn modelId="{CDC92F7E-FE6D-4800-A53F-E3BCC965C2BE}" type="presOf" srcId="{2FC1289C-1333-434E-BB0E-9420DD38F3A5}" destId="{5BFE1DF5-C428-4D66-88A6-E4E14EDE8BC7}" srcOrd="0" destOrd="0" presId="urn:microsoft.com/office/officeart/2005/8/layout/hChevron3"/>
    <dgm:cxn modelId="{ABDC97A4-6DE9-4FDF-8154-ED032570720E}" srcId="{D0544085-2F66-4A84-8679-EBC29D7B9BD5}" destId="{B77135C6-E302-4276-BCD6-8BDC623B9329}" srcOrd="4" destOrd="0" parTransId="{AD7B790E-5DE1-4AD7-BE61-4FE91A6289CD}" sibTransId="{BD10A2E5-F8DF-4098-84F5-392317BC9857}"/>
    <dgm:cxn modelId="{A1538DBB-8A61-495F-988C-516EE270D3B9}" type="presOf" srcId="{59EBA815-E20A-4126-8405-FFE7716F4402}" destId="{E82313BD-869A-4F4A-A365-4A9F9867FE69}" srcOrd="0" destOrd="0" presId="urn:microsoft.com/office/officeart/2005/8/layout/hChevron3"/>
    <dgm:cxn modelId="{B0F944C3-AA51-43E4-A5F1-A0E17249ADC5}" srcId="{D0544085-2F66-4A84-8679-EBC29D7B9BD5}" destId="{CE7B722F-3877-4676-B5CC-B72A65147217}" srcOrd="3" destOrd="0" parTransId="{DED4285E-9EEF-4F3E-8484-14F231A71EAB}" sibTransId="{0FACE78A-78C3-4445-9CF9-3FFB4B7B8B84}"/>
    <dgm:cxn modelId="{3FF5D9C8-2CA3-4746-BA5E-E5A4279274D2}" srcId="{D0544085-2F66-4A84-8679-EBC29D7B9BD5}" destId="{59EBA815-E20A-4126-8405-FFE7716F4402}" srcOrd="0" destOrd="0" parTransId="{131C5A00-A8F3-48DA-8D4E-73B321119872}" sibTransId="{EB68F5E8-7824-4F5C-A54D-3004BA1AD94C}"/>
    <dgm:cxn modelId="{3E2DE7F5-9CD8-4C29-9DC1-BE72ADB3E5C0}" type="presOf" srcId="{B77135C6-E302-4276-BCD6-8BDC623B9329}" destId="{A9261F33-532C-4CA2-AE51-28F64BB748E7}" srcOrd="0" destOrd="0" presId="urn:microsoft.com/office/officeart/2005/8/layout/hChevron3"/>
    <dgm:cxn modelId="{E8F7E3FE-441E-4CE2-BEB0-C76D8406291D}" type="presOf" srcId="{D5FD374C-8234-427F-8D40-5A68F02F22BB}" destId="{4CC099A6-74F1-4D8D-85C6-E56DD7EAB109}" srcOrd="0" destOrd="0" presId="urn:microsoft.com/office/officeart/2005/8/layout/hChevron3"/>
    <dgm:cxn modelId="{9F3A3551-9F40-453B-B6E5-2E188618DEEC}" type="presParOf" srcId="{1ADDEFB5-E74A-412D-ADB5-A259FF40D903}" destId="{E82313BD-869A-4F4A-A365-4A9F9867FE69}" srcOrd="0" destOrd="0" presId="urn:microsoft.com/office/officeart/2005/8/layout/hChevron3"/>
    <dgm:cxn modelId="{DE87AD4D-CDF3-46BB-832A-C3912D66CDDA}" type="presParOf" srcId="{1ADDEFB5-E74A-412D-ADB5-A259FF40D903}" destId="{E260108E-69CB-42D5-B0F7-92765306BC30}" srcOrd="1" destOrd="0" presId="urn:microsoft.com/office/officeart/2005/8/layout/hChevron3"/>
    <dgm:cxn modelId="{3E6F51E0-CBB8-4F62-AFC9-ED19DDE25C4C}" type="presParOf" srcId="{1ADDEFB5-E74A-412D-ADB5-A259FF40D903}" destId="{5BFE1DF5-C428-4D66-88A6-E4E14EDE8BC7}" srcOrd="2" destOrd="0" presId="urn:microsoft.com/office/officeart/2005/8/layout/hChevron3"/>
    <dgm:cxn modelId="{97AFDA06-C24E-4D15-A51E-097C269483F6}" type="presParOf" srcId="{1ADDEFB5-E74A-412D-ADB5-A259FF40D903}" destId="{355E525D-6474-4BBE-96E5-E77BC7151D3D}" srcOrd="3" destOrd="0" presId="urn:microsoft.com/office/officeart/2005/8/layout/hChevron3"/>
    <dgm:cxn modelId="{90E944D1-F6A3-4B57-979F-ACD126F85EBF}" type="presParOf" srcId="{1ADDEFB5-E74A-412D-ADB5-A259FF40D903}" destId="{4CC099A6-74F1-4D8D-85C6-E56DD7EAB109}" srcOrd="4" destOrd="0" presId="urn:microsoft.com/office/officeart/2005/8/layout/hChevron3"/>
    <dgm:cxn modelId="{97588AAE-9CB3-4E6D-8987-79DFE44B1EC1}" type="presParOf" srcId="{1ADDEFB5-E74A-412D-ADB5-A259FF40D903}" destId="{D2E454B4-8BB6-4CA2-8474-A0E8C2200C99}" srcOrd="5" destOrd="0" presId="urn:microsoft.com/office/officeart/2005/8/layout/hChevron3"/>
    <dgm:cxn modelId="{A57BDCE4-578A-4297-88E1-045DA65E7F2D}" type="presParOf" srcId="{1ADDEFB5-E74A-412D-ADB5-A259FF40D903}" destId="{7E32FB9D-57D4-4C9A-87A8-6ECB0C3F7822}" srcOrd="6" destOrd="0" presId="urn:microsoft.com/office/officeart/2005/8/layout/hChevron3"/>
    <dgm:cxn modelId="{F802D9D7-C806-4B66-A2A8-AC42DB1F5BB4}" type="presParOf" srcId="{1ADDEFB5-E74A-412D-ADB5-A259FF40D903}" destId="{DDACE5E3-F76E-4335-93D7-ECD0A3FA6803}" srcOrd="7" destOrd="0" presId="urn:microsoft.com/office/officeart/2005/8/layout/hChevron3"/>
    <dgm:cxn modelId="{7ADAE259-0077-48D2-89DE-F19987B90132}" type="presParOf" srcId="{1ADDEFB5-E74A-412D-ADB5-A259FF40D903}" destId="{A9261F33-532C-4CA2-AE51-28F64BB748E7}" srcOrd="8" destOrd="0" presId="urn:microsoft.com/office/officeart/2005/8/layout/hChevron3"/>
  </dgm:cxnLst>
  <dgm:bg>
    <a:solidFill>
      <a:srgbClr val="D3B5E9"/>
    </a:solidFill>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D0544085-2F66-4A84-8679-EBC29D7B9BD5}" type="doc">
      <dgm:prSet loTypeId="urn:microsoft.com/office/officeart/2005/8/layout/hChevron3" loCatId="process" qsTypeId="urn:microsoft.com/office/officeart/2005/8/quickstyle/simple5" qsCatId="simple" csTypeId="urn:microsoft.com/office/officeart/2005/8/colors/colorful5" csCatId="colorful" phldr="1"/>
      <dgm:spPr/>
    </dgm:pt>
    <dgm:pt modelId="{59EBA815-E20A-4126-8405-FFE7716F4402}">
      <dgm:prSet phldrT="[Text]" custT="1"/>
      <dgm:spPr/>
      <dgm:t>
        <a:bodyPr/>
        <a:lstStyle/>
        <a:p>
          <a:r>
            <a:rPr lang="en-US" sz="1050" dirty="0"/>
            <a:t>Assessment</a:t>
          </a:r>
        </a:p>
      </dgm:t>
    </dgm:pt>
    <dgm:pt modelId="{131C5A00-A8F3-48DA-8D4E-73B321119872}" type="parTrans" cxnId="{3FF5D9C8-2CA3-4746-BA5E-E5A4279274D2}">
      <dgm:prSet/>
      <dgm:spPr/>
      <dgm:t>
        <a:bodyPr/>
        <a:lstStyle/>
        <a:p>
          <a:endParaRPr lang="en-US"/>
        </a:p>
      </dgm:t>
    </dgm:pt>
    <dgm:pt modelId="{EB68F5E8-7824-4F5C-A54D-3004BA1AD94C}" type="sibTrans" cxnId="{3FF5D9C8-2CA3-4746-BA5E-E5A4279274D2}">
      <dgm:prSet/>
      <dgm:spPr/>
      <dgm:t>
        <a:bodyPr/>
        <a:lstStyle/>
        <a:p>
          <a:endParaRPr lang="en-US"/>
        </a:p>
      </dgm:t>
    </dgm:pt>
    <dgm:pt modelId="{2FC1289C-1333-434E-BB0E-9420DD38F3A5}">
      <dgm:prSet phldrT="[Text]"/>
      <dgm:spPr/>
      <dgm:t>
        <a:bodyPr/>
        <a:lstStyle/>
        <a:p>
          <a:r>
            <a:rPr lang="en-US" dirty="0"/>
            <a:t>Tailor Curriculum</a:t>
          </a:r>
        </a:p>
      </dgm:t>
    </dgm:pt>
    <dgm:pt modelId="{FE6AC38C-AFD3-46FF-A800-E5EA1104F1C7}" type="parTrans" cxnId="{86C26101-1A48-4956-8190-DD5625A1217D}">
      <dgm:prSet/>
      <dgm:spPr/>
      <dgm:t>
        <a:bodyPr/>
        <a:lstStyle/>
        <a:p>
          <a:endParaRPr lang="en-US"/>
        </a:p>
      </dgm:t>
    </dgm:pt>
    <dgm:pt modelId="{13B0FD60-BCFB-453E-8CA4-2A0EC4F41C41}" type="sibTrans" cxnId="{86C26101-1A48-4956-8190-DD5625A1217D}">
      <dgm:prSet/>
      <dgm:spPr/>
      <dgm:t>
        <a:bodyPr/>
        <a:lstStyle/>
        <a:p>
          <a:endParaRPr lang="en-US"/>
        </a:p>
      </dgm:t>
    </dgm:pt>
    <dgm:pt modelId="{D5FD374C-8234-427F-8D40-5A68F02F22BB}">
      <dgm:prSet phldrT="[Text]"/>
      <dgm:spPr/>
      <dgm:t>
        <a:bodyPr/>
        <a:lstStyle/>
        <a:p>
          <a:r>
            <a:rPr lang="en-US" dirty="0"/>
            <a:t>Delivery</a:t>
          </a:r>
        </a:p>
      </dgm:t>
    </dgm:pt>
    <dgm:pt modelId="{8F8EF034-C31E-4836-870F-2A7BE5B86A83}" type="parTrans" cxnId="{E55F4000-0E3B-456A-8E3C-7498C53D2DE3}">
      <dgm:prSet/>
      <dgm:spPr/>
      <dgm:t>
        <a:bodyPr/>
        <a:lstStyle/>
        <a:p>
          <a:endParaRPr lang="en-US"/>
        </a:p>
      </dgm:t>
    </dgm:pt>
    <dgm:pt modelId="{AD0C7552-DF8D-42AC-83B8-E82C899BA792}" type="sibTrans" cxnId="{E55F4000-0E3B-456A-8E3C-7498C53D2DE3}">
      <dgm:prSet/>
      <dgm:spPr/>
      <dgm:t>
        <a:bodyPr/>
        <a:lstStyle/>
        <a:p>
          <a:endParaRPr lang="en-US"/>
        </a:p>
      </dgm:t>
    </dgm:pt>
    <dgm:pt modelId="{CE7B722F-3877-4676-B5CC-B72A65147217}">
      <dgm:prSet phldrT="[Text]"/>
      <dgm:spPr/>
      <dgm:t>
        <a:bodyPr/>
        <a:lstStyle/>
        <a:p>
          <a:r>
            <a:rPr lang="en-US" dirty="0"/>
            <a:t>Assessment</a:t>
          </a:r>
        </a:p>
      </dgm:t>
    </dgm:pt>
    <dgm:pt modelId="{DED4285E-9EEF-4F3E-8484-14F231A71EAB}" type="parTrans" cxnId="{B0F944C3-AA51-43E4-A5F1-A0E17249ADC5}">
      <dgm:prSet/>
      <dgm:spPr/>
      <dgm:t>
        <a:bodyPr/>
        <a:lstStyle/>
        <a:p>
          <a:endParaRPr lang="en-US"/>
        </a:p>
      </dgm:t>
    </dgm:pt>
    <dgm:pt modelId="{0FACE78A-78C3-4445-9CF9-3FFB4B7B8B84}" type="sibTrans" cxnId="{B0F944C3-AA51-43E4-A5F1-A0E17249ADC5}">
      <dgm:prSet/>
      <dgm:spPr/>
      <dgm:t>
        <a:bodyPr/>
        <a:lstStyle/>
        <a:p>
          <a:endParaRPr lang="en-US"/>
        </a:p>
      </dgm:t>
    </dgm:pt>
    <dgm:pt modelId="{B77135C6-E302-4276-BCD6-8BDC623B9329}">
      <dgm:prSet phldrT="[Text]"/>
      <dgm:spPr/>
      <dgm:t>
        <a:bodyPr/>
        <a:lstStyle/>
        <a:p>
          <a:r>
            <a:rPr lang="en-US" dirty="0"/>
            <a:t>Continuous Improvement</a:t>
          </a:r>
        </a:p>
      </dgm:t>
    </dgm:pt>
    <dgm:pt modelId="{AD7B790E-5DE1-4AD7-BE61-4FE91A6289CD}" type="parTrans" cxnId="{ABDC97A4-6DE9-4FDF-8154-ED032570720E}">
      <dgm:prSet/>
      <dgm:spPr/>
      <dgm:t>
        <a:bodyPr/>
        <a:lstStyle/>
        <a:p>
          <a:endParaRPr lang="en-US"/>
        </a:p>
      </dgm:t>
    </dgm:pt>
    <dgm:pt modelId="{BD10A2E5-F8DF-4098-84F5-392317BC9857}" type="sibTrans" cxnId="{ABDC97A4-6DE9-4FDF-8154-ED032570720E}">
      <dgm:prSet/>
      <dgm:spPr/>
      <dgm:t>
        <a:bodyPr/>
        <a:lstStyle/>
        <a:p>
          <a:endParaRPr lang="en-US"/>
        </a:p>
      </dgm:t>
    </dgm:pt>
    <dgm:pt modelId="{1ADDEFB5-E74A-412D-ADB5-A259FF40D903}" type="pres">
      <dgm:prSet presAssocID="{D0544085-2F66-4A84-8679-EBC29D7B9BD5}" presName="Name0" presStyleCnt="0">
        <dgm:presLayoutVars>
          <dgm:dir/>
          <dgm:resizeHandles val="exact"/>
        </dgm:presLayoutVars>
      </dgm:prSet>
      <dgm:spPr/>
    </dgm:pt>
    <dgm:pt modelId="{E82313BD-869A-4F4A-A365-4A9F9867FE69}" type="pres">
      <dgm:prSet presAssocID="{59EBA815-E20A-4126-8405-FFE7716F4402}" presName="parTxOnly" presStyleLbl="node1" presStyleIdx="0" presStyleCnt="5">
        <dgm:presLayoutVars>
          <dgm:bulletEnabled val="1"/>
        </dgm:presLayoutVars>
      </dgm:prSet>
      <dgm:spPr/>
    </dgm:pt>
    <dgm:pt modelId="{E260108E-69CB-42D5-B0F7-92765306BC30}" type="pres">
      <dgm:prSet presAssocID="{EB68F5E8-7824-4F5C-A54D-3004BA1AD94C}" presName="parSpace" presStyleCnt="0"/>
      <dgm:spPr/>
    </dgm:pt>
    <dgm:pt modelId="{5BFE1DF5-C428-4D66-88A6-E4E14EDE8BC7}" type="pres">
      <dgm:prSet presAssocID="{2FC1289C-1333-434E-BB0E-9420DD38F3A5}" presName="parTxOnly" presStyleLbl="node1" presStyleIdx="1" presStyleCnt="5">
        <dgm:presLayoutVars>
          <dgm:bulletEnabled val="1"/>
        </dgm:presLayoutVars>
      </dgm:prSet>
      <dgm:spPr/>
    </dgm:pt>
    <dgm:pt modelId="{355E525D-6474-4BBE-96E5-E77BC7151D3D}" type="pres">
      <dgm:prSet presAssocID="{13B0FD60-BCFB-453E-8CA4-2A0EC4F41C41}" presName="parSpace" presStyleCnt="0"/>
      <dgm:spPr/>
    </dgm:pt>
    <dgm:pt modelId="{4CC099A6-74F1-4D8D-85C6-E56DD7EAB109}" type="pres">
      <dgm:prSet presAssocID="{D5FD374C-8234-427F-8D40-5A68F02F22BB}" presName="parTxOnly" presStyleLbl="node1" presStyleIdx="2" presStyleCnt="5">
        <dgm:presLayoutVars>
          <dgm:bulletEnabled val="1"/>
        </dgm:presLayoutVars>
      </dgm:prSet>
      <dgm:spPr/>
    </dgm:pt>
    <dgm:pt modelId="{D2E454B4-8BB6-4CA2-8474-A0E8C2200C99}" type="pres">
      <dgm:prSet presAssocID="{AD0C7552-DF8D-42AC-83B8-E82C899BA792}" presName="parSpace" presStyleCnt="0"/>
      <dgm:spPr/>
    </dgm:pt>
    <dgm:pt modelId="{7E32FB9D-57D4-4C9A-87A8-6ECB0C3F7822}" type="pres">
      <dgm:prSet presAssocID="{CE7B722F-3877-4676-B5CC-B72A65147217}" presName="parTxOnly" presStyleLbl="node1" presStyleIdx="3" presStyleCnt="5">
        <dgm:presLayoutVars>
          <dgm:bulletEnabled val="1"/>
        </dgm:presLayoutVars>
      </dgm:prSet>
      <dgm:spPr/>
    </dgm:pt>
    <dgm:pt modelId="{DDACE5E3-F76E-4335-93D7-ECD0A3FA6803}" type="pres">
      <dgm:prSet presAssocID="{0FACE78A-78C3-4445-9CF9-3FFB4B7B8B84}" presName="parSpace" presStyleCnt="0"/>
      <dgm:spPr/>
    </dgm:pt>
    <dgm:pt modelId="{A9261F33-532C-4CA2-AE51-28F64BB748E7}" type="pres">
      <dgm:prSet presAssocID="{B77135C6-E302-4276-BCD6-8BDC623B9329}" presName="parTxOnly" presStyleLbl="node1" presStyleIdx="4" presStyleCnt="5">
        <dgm:presLayoutVars>
          <dgm:bulletEnabled val="1"/>
        </dgm:presLayoutVars>
      </dgm:prSet>
      <dgm:spPr/>
    </dgm:pt>
  </dgm:ptLst>
  <dgm:cxnLst>
    <dgm:cxn modelId="{E55F4000-0E3B-456A-8E3C-7498C53D2DE3}" srcId="{D0544085-2F66-4A84-8679-EBC29D7B9BD5}" destId="{D5FD374C-8234-427F-8D40-5A68F02F22BB}" srcOrd="2" destOrd="0" parTransId="{8F8EF034-C31E-4836-870F-2A7BE5B86A83}" sibTransId="{AD0C7552-DF8D-42AC-83B8-E82C899BA792}"/>
    <dgm:cxn modelId="{86C26101-1A48-4956-8190-DD5625A1217D}" srcId="{D0544085-2F66-4A84-8679-EBC29D7B9BD5}" destId="{2FC1289C-1333-434E-BB0E-9420DD38F3A5}" srcOrd="1" destOrd="0" parTransId="{FE6AC38C-AFD3-46FF-A800-E5EA1104F1C7}" sibTransId="{13B0FD60-BCFB-453E-8CA4-2A0EC4F41C41}"/>
    <dgm:cxn modelId="{1C02FE71-A261-4A0F-ACD4-305C910F36D6}" type="presOf" srcId="{CE7B722F-3877-4676-B5CC-B72A65147217}" destId="{7E32FB9D-57D4-4C9A-87A8-6ECB0C3F7822}" srcOrd="0" destOrd="0" presId="urn:microsoft.com/office/officeart/2005/8/layout/hChevron3"/>
    <dgm:cxn modelId="{3EE58F59-6B76-4687-8558-6C71E7FDEB1C}" type="presOf" srcId="{D0544085-2F66-4A84-8679-EBC29D7B9BD5}" destId="{1ADDEFB5-E74A-412D-ADB5-A259FF40D903}" srcOrd="0" destOrd="0" presId="urn:microsoft.com/office/officeart/2005/8/layout/hChevron3"/>
    <dgm:cxn modelId="{CDC92F7E-FE6D-4800-A53F-E3BCC965C2BE}" type="presOf" srcId="{2FC1289C-1333-434E-BB0E-9420DD38F3A5}" destId="{5BFE1DF5-C428-4D66-88A6-E4E14EDE8BC7}" srcOrd="0" destOrd="0" presId="urn:microsoft.com/office/officeart/2005/8/layout/hChevron3"/>
    <dgm:cxn modelId="{ABDC97A4-6DE9-4FDF-8154-ED032570720E}" srcId="{D0544085-2F66-4A84-8679-EBC29D7B9BD5}" destId="{B77135C6-E302-4276-BCD6-8BDC623B9329}" srcOrd="4" destOrd="0" parTransId="{AD7B790E-5DE1-4AD7-BE61-4FE91A6289CD}" sibTransId="{BD10A2E5-F8DF-4098-84F5-392317BC9857}"/>
    <dgm:cxn modelId="{A1538DBB-8A61-495F-988C-516EE270D3B9}" type="presOf" srcId="{59EBA815-E20A-4126-8405-FFE7716F4402}" destId="{E82313BD-869A-4F4A-A365-4A9F9867FE69}" srcOrd="0" destOrd="0" presId="urn:microsoft.com/office/officeart/2005/8/layout/hChevron3"/>
    <dgm:cxn modelId="{B0F944C3-AA51-43E4-A5F1-A0E17249ADC5}" srcId="{D0544085-2F66-4A84-8679-EBC29D7B9BD5}" destId="{CE7B722F-3877-4676-B5CC-B72A65147217}" srcOrd="3" destOrd="0" parTransId="{DED4285E-9EEF-4F3E-8484-14F231A71EAB}" sibTransId="{0FACE78A-78C3-4445-9CF9-3FFB4B7B8B84}"/>
    <dgm:cxn modelId="{3FF5D9C8-2CA3-4746-BA5E-E5A4279274D2}" srcId="{D0544085-2F66-4A84-8679-EBC29D7B9BD5}" destId="{59EBA815-E20A-4126-8405-FFE7716F4402}" srcOrd="0" destOrd="0" parTransId="{131C5A00-A8F3-48DA-8D4E-73B321119872}" sibTransId="{EB68F5E8-7824-4F5C-A54D-3004BA1AD94C}"/>
    <dgm:cxn modelId="{3E2DE7F5-9CD8-4C29-9DC1-BE72ADB3E5C0}" type="presOf" srcId="{B77135C6-E302-4276-BCD6-8BDC623B9329}" destId="{A9261F33-532C-4CA2-AE51-28F64BB748E7}" srcOrd="0" destOrd="0" presId="urn:microsoft.com/office/officeart/2005/8/layout/hChevron3"/>
    <dgm:cxn modelId="{E8F7E3FE-441E-4CE2-BEB0-C76D8406291D}" type="presOf" srcId="{D5FD374C-8234-427F-8D40-5A68F02F22BB}" destId="{4CC099A6-74F1-4D8D-85C6-E56DD7EAB109}" srcOrd="0" destOrd="0" presId="urn:microsoft.com/office/officeart/2005/8/layout/hChevron3"/>
    <dgm:cxn modelId="{9F3A3551-9F40-453B-B6E5-2E188618DEEC}" type="presParOf" srcId="{1ADDEFB5-E74A-412D-ADB5-A259FF40D903}" destId="{E82313BD-869A-4F4A-A365-4A9F9867FE69}" srcOrd="0" destOrd="0" presId="urn:microsoft.com/office/officeart/2005/8/layout/hChevron3"/>
    <dgm:cxn modelId="{DE87AD4D-CDF3-46BB-832A-C3912D66CDDA}" type="presParOf" srcId="{1ADDEFB5-E74A-412D-ADB5-A259FF40D903}" destId="{E260108E-69CB-42D5-B0F7-92765306BC30}" srcOrd="1" destOrd="0" presId="urn:microsoft.com/office/officeart/2005/8/layout/hChevron3"/>
    <dgm:cxn modelId="{3E6F51E0-CBB8-4F62-AFC9-ED19DDE25C4C}" type="presParOf" srcId="{1ADDEFB5-E74A-412D-ADB5-A259FF40D903}" destId="{5BFE1DF5-C428-4D66-88A6-E4E14EDE8BC7}" srcOrd="2" destOrd="0" presId="urn:microsoft.com/office/officeart/2005/8/layout/hChevron3"/>
    <dgm:cxn modelId="{97AFDA06-C24E-4D15-A51E-097C269483F6}" type="presParOf" srcId="{1ADDEFB5-E74A-412D-ADB5-A259FF40D903}" destId="{355E525D-6474-4BBE-96E5-E77BC7151D3D}" srcOrd="3" destOrd="0" presId="urn:microsoft.com/office/officeart/2005/8/layout/hChevron3"/>
    <dgm:cxn modelId="{90E944D1-F6A3-4B57-979F-ACD126F85EBF}" type="presParOf" srcId="{1ADDEFB5-E74A-412D-ADB5-A259FF40D903}" destId="{4CC099A6-74F1-4D8D-85C6-E56DD7EAB109}" srcOrd="4" destOrd="0" presId="urn:microsoft.com/office/officeart/2005/8/layout/hChevron3"/>
    <dgm:cxn modelId="{97588AAE-9CB3-4E6D-8987-79DFE44B1EC1}" type="presParOf" srcId="{1ADDEFB5-E74A-412D-ADB5-A259FF40D903}" destId="{D2E454B4-8BB6-4CA2-8474-A0E8C2200C99}" srcOrd="5" destOrd="0" presId="urn:microsoft.com/office/officeart/2005/8/layout/hChevron3"/>
    <dgm:cxn modelId="{A57BDCE4-578A-4297-88E1-045DA65E7F2D}" type="presParOf" srcId="{1ADDEFB5-E74A-412D-ADB5-A259FF40D903}" destId="{7E32FB9D-57D4-4C9A-87A8-6ECB0C3F7822}" srcOrd="6" destOrd="0" presId="urn:microsoft.com/office/officeart/2005/8/layout/hChevron3"/>
    <dgm:cxn modelId="{F802D9D7-C806-4B66-A2A8-AC42DB1F5BB4}" type="presParOf" srcId="{1ADDEFB5-E74A-412D-ADB5-A259FF40D903}" destId="{DDACE5E3-F76E-4335-93D7-ECD0A3FA6803}" srcOrd="7" destOrd="0" presId="urn:microsoft.com/office/officeart/2005/8/layout/hChevron3"/>
    <dgm:cxn modelId="{7ADAE259-0077-48D2-89DE-F19987B90132}" type="presParOf" srcId="{1ADDEFB5-E74A-412D-ADB5-A259FF40D903}" destId="{A9261F33-532C-4CA2-AE51-28F64BB748E7}" srcOrd="8" destOrd="0" presId="urn:microsoft.com/office/officeart/2005/8/layout/hChevron3"/>
  </dgm:cxnLst>
  <dgm:bg>
    <a:solidFill>
      <a:srgbClr val="D3B5E9"/>
    </a:solidFill>
  </dgm:bg>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2313BD-869A-4F4A-A365-4A9F9867FE69}">
      <dsp:nvSpPr>
        <dsp:cNvPr id="0" name=""/>
        <dsp:cNvSpPr/>
      </dsp:nvSpPr>
      <dsp:spPr>
        <a:xfrm>
          <a:off x="765" y="0"/>
          <a:ext cx="1493242" cy="265355"/>
        </a:xfrm>
        <a:prstGeom prst="homePlat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8674" tIns="29337" rIns="14669" bIns="29337" numCol="1" spcCol="1270" anchor="ctr" anchorCtr="0">
          <a:noAutofit/>
        </a:bodyPr>
        <a:lstStyle/>
        <a:p>
          <a:pPr marL="0" lvl="0" indent="0" algn="ctr" defTabSz="466725">
            <a:lnSpc>
              <a:spcPct val="90000"/>
            </a:lnSpc>
            <a:spcBef>
              <a:spcPct val="0"/>
            </a:spcBef>
            <a:spcAft>
              <a:spcPct val="35000"/>
            </a:spcAft>
            <a:buNone/>
          </a:pPr>
          <a:r>
            <a:rPr lang="en-US" sz="1050" kern="1200" dirty="0"/>
            <a:t>Planning</a:t>
          </a:r>
        </a:p>
      </dsp:txBody>
      <dsp:txXfrm>
        <a:off x="765" y="0"/>
        <a:ext cx="1426903" cy="265355"/>
      </dsp:txXfrm>
    </dsp:sp>
    <dsp:sp modelId="{5BFE1DF5-C428-4D66-88A6-E4E14EDE8BC7}">
      <dsp:nvSpPr>
        <dsp:cNvPr id="0" name=""/>
        <dsp:cNvSpPr/>
      </dsp:nvSpPr>
      <dsp:spPr>
        <a:xfrm>
          <a:off x="1195360" y="0"/>
          <a:ext cx="1493242" cy="265355"/>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n-US" sz="900" kern="1200" dirty="0"/>
            <a:t>Pre-Migration</a:t>
          </a:r>
        </a:p>
      </dsp:txBody>
      <dsp:txXfrm>
        <a:off x="1328038" y="0"/>
        <a:ext cx="1227887" cy="265355"/>
      </dsp:txXfrm>
    </dsp:sp>
    <dsp:sp modelId="{4CC099A6-74F1-4D8D-85C6-E56DD7EAB109}">
      <dsp:nvSpPr>
        <dsp:cNvPr id="0" name=""/>
        <dsp:cNvSpPr/>
      </dsp:nvSpPr>
      <dsp:spPr>
        <a:xfrm>
          <a:off x="2389954" y="0"/>
          <a:ext cx="1493242" cy="265355"/>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n-US" sz="900" kern="1200" dirty="0"/>
            <a:t>Migration</a:t>
          </a:r>
        </a:p>
      </dsp:txBody>
      <dsp:txXfrm>
        <a:off x="2522632" y="0"/>
        <a:ext cx="1227887" cy="265355"/>
      </dsp:txXfrm>
    </dsp:sp>
    <dsp:sp modelId="{7E32FB9D-57D4-4C9A-87A8-6ECB0C3F7822}">
      <dsp:nvSpPr>
        <dsp:cNvPr id="0" name=""/>
        <dsp:cNvSpPr/>
      </dsp:nvSpPr>
      <dsp:spPr>
        <a:xfrm>
          <a:off x="3584548" y="0"/>
          <a:ext cx="1493242" cy="265355"/>
        </a:xfrm>
        <a:prstGeom prst="chevron">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n-US" sz="900" kern="1200" dirty="0"/>
            <a:t>Validation</a:t>
          </a:r>
        </a:p>
      </dsp:txBody>
      <dsp:txXfrm>
        <a:off x="3717226" y="0"/>
        <a:ext cx="1227887" cy="265355"/>
      </dsp:txXfrm>
    </dsp:sp>
    <dsp:sp modelId="{A9261F33-532C-4CA2-AE51-28F64BB748E7}">
      <dsp:nvSpPr>
        <dsp:cNvPr id="0" name=""/>
        <dsp:cNvSpPr/>
      </dsp:nvSpPr>
      <dsp:spPr>
        <a:xfrm>
          <a:off x="4779143" y="0"/>
          <a:ext cx="1493242" cy="265355"/>
        </a:xfrm>
        <a:prstGeom prst="chevron">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n-US" sz="900" kern="1200" dirty="0"/>
            <a:t>Post Migration Support</a:t>
          </a:r>
        </a:p>
      </dsp:txBody>
      <dsp:txXfrm>
        <a:off x="4911821" y="0"/>
        <a:ext cx="1227887" cy="2653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2313BD-869A-4F4A-A365-4A9F9867FE69}">
      <dsp:nvSpPr>
        <dsp:cNvPr id="0" name=""/>
        <dsp:cNvSpPr/>
      </dsp:nvSpPr>
      <dsp:spPr>
        <a:xfrm>
          <a:off x="765" y="0"/>
          <a:ext cx="1493242" cy="265355"/>
        </a:xfrm>
        <a:prstGeom prst="homePlat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8674" tIns="29337" rIns="14669" bIns="29337" numCol="1" spcCol="1270" anchor="ctr" anchorCtr="0">
          <a:noAutofit/>
        </a:bodyPr>
        <a:lstStyle/>
        <a:p>
          <a:pPr marL="0" lvl="0" indent="0" algn="ctr" defTabSz="466725">
            <a:lnSpc>
              <a:spcPct val="90000"/>
            </a:lnSpc>
            <a:spcBef>
              <a:spcPct val="0"/>
            </a:spcBef>
            <a:spcAft>
              <a:spcPct val="35000"/>
            </a:spcAft>
            <a:buNone/>
          </a:pPr>
          <a:r>
            <a:rPr lang="en-US" sz="1050" kern="1200" dirty="0"/>
            <a:t>Data Collection</a:t>
          </a:r>
        </a:p>
      </dsp:txBody>
      <dsp:txXfrm>
        <a:off x="765" y="0"/>
        <a:ext cx="1426903" cy="265355"/>
      </dsp:txXfrm>
    </dsp:sp>
    <dsp:sp modelId="{5BFE1DF5-C428-4D66-88A6-E4E14EDE8BC7}">
      <dsp:nvSpPr>
        <dsp:cNvPr id="0" name=""/>
        <dsp:cNvSpPr/>
      </dsp:nvSpPr>
      <dsp:spPr>
        <a:xfrm>
          <a:off x="1195360" y="0"/>
          <a:ext cx="1493242" cy="265355"/>
        </a:xfrm>
        <a:prstGeom prst="chevron">
          <a:avLst/>
        </a:prstGeom>
        <a:gradFill rotWithShape="0">
          <a:gsLst>
            <a:gs pos="0">
              <a:schemeClr val="accent5">
                <a:hueOff val="-1689636"/>
                <a:satOff val="-4355"/>
                <a:lumOff val="-2941"/>
                <a:alphaOff val="0"/>
                <a:shade val="51000"/>
                <a:satMod val="130000"/>
              </a:schemeClr>
            </a:gs>
            <a:gs pos="80000">
              <a:schemeClr val="accent5">
                <a:hueOff val="-1689636"/>
                <a:satOff val="-4355"/>
                <a:lumOff val="-2941"/>
                <a:alphaOff val="0"/>
                <a:shade val="93000"/>
                <a:satMod val="130000"/>
              </a:schemeClr>
            </a:gs>
            <a:gs pos="100000">
              <a:schemeClr val="accent5">
                <a:hueOff val="-1689636"/>
                <a:satOff val="-4355"/>
                <a:lumOff val="-294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US" sz="800" kern="1200" dirty="0"/>
            <a:t>Data Processing</a:t>
          </a:r>
        </a:p>
      </dsp:txBody>
      <dsp:txXfrm>
        <a:off x="1328038" y="0"/>
        <a:ext cx="1227887" cy="265355"/>
      </dsp:txXfrm>
    </dsp:sp>
    <dsp:sp modelId="{4CC099A6-74F1-4D8D-85C6-E56DD7EAB109}">
      <dsp:nvSpPr>
        <dsp:cNvPr id="0" name=""/>
        <dsp:cNvSpPr/>
      </dsp:nvSpPr>
      <dsp:spPr>
        <a:xfrm>
          <a:off x="2389954" y="0"/>
          <a:ext cx="1493242" cy="265355"/>
        </a:xfrm>
        <a:prstGeom prst="chevron">
          <a:avLst/>
        </a:prstGeom>
        <a:gradFill rotWithShape="0">
          <a:gsLst>
            <a:gs pos="0">
              <a:schemeClr val="accent5">
                <a:hueOff val="-3379271"/>
                <a:satOff val="-8710"/>
                <a:lumOff val="-5883"/>
                <a:alphaOff val="0"/>
                <a:shade val="51000"/>
                <a:satMod val="130000"/>
              </a:schemeClr>
            </a:gs>
            <a:gs pos="80000">
              <a:schemeClr val="accent5">
                <a:hueOff val="-3379271"/>
                <a:satOff val="-8710"/>
                <a:lumOff val="-5883"/>
                <a:alphaOff val="0"/>
                <a:shade val="93000"/>
                <a:satMod val="130000"/>
              </a:schemeClr>
            </a:gs>
            <a:gs pos="100000">
              <a:schemeClr val="accent5">
                <a:hueOff val="-3379271"/>
                <a:satOff val="-8710"/>
                <a:lumOff val="-588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US" sz="800" kern="1200" dirty="0"/>
            <a:t>Data Analysis</a:t>
          </a:r>
        </a:p>
      </dsp:txBody>
      <dsp:txXfrm>
        <a:off x="2522632" y="0"/>
        <a:ext cx="1227887" cy="265355"/>
      </dsp:txXfrm>
    </dsp:sp>
    <dsp:sp modelId="{7E32FB9D-57D4-4C9A-87A8-6ECB0C3F7822}">
      <dsp:nvSpPr>
        <dsp:cNvPr id="0" name=""/>
        <dsp:cNvSpPr/>
      </dsp:nvSpPr>
      <dsp:spPr>
        <a:xfrm>
          <a:off x="3584548" y="0"/>
          <a:ext cx="1493242" cy="265355"/>
        </a:xfrm>
        <a:prstGeom prst="chevron">
          <a:avLst/>
        </a:prstGeom>
        <a:gradFill rotWithShape="0">
          <a:gsLst>
            <a:gs pos="0">
              <a:schemeClr val="accent5">
                <a:hueOff val="-5068907"/>
                <a:satOff val="-13064"/>
                <a:lumOff val="-8824"/>
                <a:alphaOff val="0"/>
                <a:shade val="51000"/>
                <a:satMod val="130000"/>
              </a:schemeClr>
            </a:gs>
            <a:gs pos="80000">
              <a:schemeClr val="accent5">
                <a:hueOff val="-5068907"/>
                <a:satOff val="-13064"/>
                <a:lumOff val="-8824"/>
                <a:alphaOff val="0"/>
                <a:shade val="93000"/>
                <a:satMod val="130000"/>
              </a:schemeClr>
            </a:gs>
            <a:gs pos="100000">
              <a:schemeClr val="accent5">
                <a:hueOff val="-5068907"/>
                <a:satOff val="-13064"/>
                <a:lumOff val="-882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US" sz="800" kern="1200" dirty="0"/>
            <a:t>Visualization &amp; Reporting</a:t>
          </a:r>
        </a:p>
      </dsp:txBody>
      <dsp:txXfrm>
        <a:off x="3717226" y="0"/>
        <a:ext cx="1227887" cy="265355"/>
      </dsp:txXfrm>
    </dsp:sp>
    <dsp:sp modelId="{A9261F33-532C-4CA2-AE51-28F64BB748E7}">
      <dsp:nvSpPr>
        <dsp:cNvPr id="0" name=""/>
        <dsp:cNvSpPr/>
      </dsp:nvSpPr>
      <dsp:spPr>
        <a:xfrm>
          <a:off x="4779143" y="0"/>
          <a:ext cx="1493242" cy="265355"/>
        </a:xfrm>
        <a:prstGeom prst="chevron">
          <a:avLst/>
        </a:prstGeom>
        <a:gradFill rotWithShape="0">
          <a:gsLst>
            <a:gs pos="0">
              <a:schemeClr val="accent5">
                <a:hueOff val="-6758543"/>
                <a:satOff val="-17419"/>
                <a:lumOff val="-11765"/>
                <a:alphaOff val="0"/>
                <a:shade val="51000"/>
                <a:satMod val="130000"/>
              </a:schemeClr>
            </a:gs>
            <a:gs pos="80000">
              <a:schemeClr val="accent5">
                <a:hueOff val="-6758543"/>
                <a:satOff val="-17419"/>
                <a:lumOff val="-11765"/>
                <a:alphaOff val="0"/>
                <a:shade val="93000"/>
                <a:satMod val="130000"/>
              </a:schemeClr>
            </a:gs>
            <a:gs pos="100000">
              <a:schemeClr val="accent5">
                <a:hueOff val="-6758543"/>
                <a:satOff val="-17419"/>
                <a:lumOff val="-1176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US" sz="800" kern="1200" dirty="0"/>
            <a:t>Actionable Insights</a:t>
          </a:r>
        </a:p>
      </dsp:txBody>
      <dsp:txXfrm>
        <a:off x="4911821" y="0"/>
        <a:ext cx="1227887" cy="2653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2313BD-869A-4F4A-A365-4A9F9867FE69}">
      <dsp:nvSpPr>
        <dsp:cNvPr id="0" name=""/>
        <dsp:cNvSpPr/>
      </dsp:nvSpPr>
      <dsp:spPr>
        <a:xfrm>
          <a:off x="765" y="0"/>
          <a:ext cx="1493242" cy="265355"/>
        </a:xfrm>
        <a:prstGeom prst="homePlat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8674" tIns="29337" rIns="14669" bIns="29337" numCol="1" spcCol="1270" anchor="ctr" anchorCtr="0">
          <a:noAutofit/>
        </a:bodyPr>
        <a:lstStyle/>
        <a:p>
          <a:pPr marL="0" lvl="0" indent="0" algn="ctr" defTabSz="466725">
            <a:lnSpc>
              <a:spcPct val="90000"/>
            </a:lnSpc>
            <a:spcBef>
              <a:spcPct val="0"/>
            </a:spcBef>
            <a:spcAft>
              <a:spcPct val="35000"/>
            </a:spcAft>
            <a:buNone/>
          </a:pPr>
          <a:r>
            <a:rPr lang="en-US" sz="1050" kern="1200" dirty="0"/>
            <a:t>Assessment</a:t>
          </a:r>
        </a:p>
      </dsp:txBody>
      <dsp:txXfrm>
        <a:off x="765" y="0"/>
        <a:ext cx="1426903" cy="265355"/>
      </dsp:txXfrm>
    </dsp:sp>
    <dsp:sp modelId="{5BFE1DF5-C428-4D66-88A6-E4E14EDE8BC7}">
      <dsp:nvSpPr>
        <dsp:cNvPr id="0" name=""/>
        <dsp:cNvSpPr/>
      </dsp:nvSpPr>
      <dsp:spPr>
        <a:xfrm>
          <a:off x="1195360" y="0"/>
          <a:ext cx="1493242" cy="265355"/>
        </a:xfrm>
        <a:prstGeom prst="chevron">
          <a:avLst/>
        </a:prstGeom>
        <a:gradFill rotWithShape="0">
          <a:gsLst>
            <a:gs pos="0">
              <a:schemeClr val="accent5">
                <a:hueOff val="-1689636"/>
                <a:satOff val="-4355"/>
                <a:lumOff val="-2941"/>
                <a:alphaOff val="0"/>
                <a:shade val="51000"/>
                <a:satMod val="130000"/>
              </a:schemeClr>
            </a:gs>
            <a:gs pos="80000">
              <a:schemeClr val="accent5">
                <a:hueOff val="-1689636"/>
                <a:satOff val="-4355"/>
                <a:lumOff val="-2941"/>
                <a:alphaOff val="0"/>
                <a:shade val="93000"/>
                <a:satMod val="130000"/>
              </a:schemeClr>
            </a:gs>
            <a:gs pos="100000">
              <a:schemeClr val="accent5">
                <a:hueOff val="-1689636"/>
                <a:satOff val="-4355"/>
                <a:lumOff val="-294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US" sz="800" kern="1200" dirty="0"/>
            <a:t>Tailor Curriculum</a:t>
          </a:r>
        </a:p>
      </dsp:txBody>
      <dsp:txXfrm>
        <a:off x="1328038" y="0"/>
        <a:ext cx="1227887" cy="265355"/>
      </dsp:txXfrm>
    </dsp:sp>
    <dsp:sp modelId="{4CC099A6-74F1-4D8D-85C6-E56DD7EAB109}">
      <dsp:nvSpPr>
        <dsp:cNvPr id="0" name=""/>
        <dsp:cNvSpPr/>
      </dsp:nvSpPr>
      <dsp:spPr>
        <a:xfrm>
          <a:off x="2389954" y="0"/>
          <a:ext cx="1493242" cy="265355"/>
        </a:xfrm>
        <a:prstGeom prst="chevron">
          <a:avLst/>
        </a:prstGeom>
        <a:gradFill rotWithShape="0">
          <a:gsLst>
            <a:gs pos="0">
              <a:schemeClr val="accent5">
                <a:hueOff val="-3379271"/>
                <a:satOff val="-8710"/>
                <a:lumOff val="-5883"/>
                <a:alphaOff val="0"/>
                <a:shade val="51000"/>
                <a:satMod val="130000"/>
              </a:schemeClr>
            </a:gs>
            <a:gs pos="80000">
              <a:schemeClr val="accent5">
                <a:hueOff val="-3379271"/>
                <a:satOff val="-8710"/>
                <a:lumOff val="-5883"/>
                <a:alphaOff val="0"/>
                <a:shade val="93000"/>
                <a:satMod val="130000"/>
              </a:schemeClr>
            </a:gs>
            <a:gs pos="100000">
              <a:schemeClr val="accent5">
                <a:hueOff val="-3379271"/>
                <a:satOff val="-8710"/>
                <a:lumOff val="-588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US" sz="800" kern="1200" dirty="0"/>
            <a:t>Delivery</a:t>
          </a:r>
        </a:p>
      </dsp:txBody>
      <dsp:txXfrm>
        <a:off x="2522632" y="0"/>
        <a:ext cx="1227887" cy="265355"/>
      </dsp:txXfrm>
    </dsp:sp>
    <dsp:sp modelId="{7E32FB9D-57D4-4C9A-87A8-6ECB0C3F7822}">
      <dsp:nvSpPr>
        <dsp:cNvPr id="0" name=""/>
        <dsp:cNvSpPr/>
      </dsp:nvSpPr>
      <dsp:spPr>
        <a:xfrm>
          <a:off x="3584548" y="0"/>
          <a:ext cx="1493242" cy="265355"/>
        </a:xfrm>
        <a:prstGeom prst="chevron">
          <a:avLst/>
        </a:prstGeom>
        <a:gradFill rotWithShape="0">
          <a:gsLst>
            <a:gs pos="0">
              <a:schemeClr val="accent5">
                <a:hueOff val="-5068907"/>
                <a:satOff val="-13064"/>
                <a:lumOff val="-8824"/>
                <a:alphaOff val="0"/>
                <a:shade val="51000"/>
                <a:satMod val="130000"/>
              </a:schemeClr>
            </a:gs>
            <a:gs pos="80000">
              <a:schemeClr val="accent5">
                <a:hueOff val="-5068907"/>
                <a:satOff val="-13064"/>
                <a:lumOff val="-8824"/>
                <a:alphaOff val="0"/>
                <a:shade val="93000"/>
                <a:satMod val="130000"/>
              </a:schemeClr>
            </a:gs>
            <a:gs pos="100000">
              <a:schemeClr val="accent5">
                <a:hueOff val="-5068907"/>
                <a:satOff val="-13064"/>
                <a:lumOff val="-882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US" sz="800" kern="1200" dirty="0"/>
            <a:t>Assessment</a:t>
          </a:r>
        </a:p>
      </dsp:txBody>
      <dsp:txXfrm>
        <a:off x="3717226" y="0"/>
        <a:ext cx="1227887" cy="265355"/>
      </dsp:txXfrm>
    </dsp:sp>
    <dsp:sp modelId="{A9261F33-532C-4CA2-AE51-28F64BB748E7}">
      <dsp:nvSpPr>
        <dsp:cNvPr id="0" name=""/>
        <dsp:cNvSpPr/>
      </dsp:nvSpPr>
      <dsp:spPr>
        <a:xfrm>
          <a:off x="4779143" y="0"/>
          <a:ext cx="1493242" cy="265355"/>
        </a:xfrm>
        <a:prstGeom prst="chevron">
          <a:avLst/>
        </a:prstGeom>
        <a:gradFill rotWithShape="0">
          <a:gsLst>
            <a:gs pos="0">
              <a:schemeClr val="accent5">
                <a:hueOff val="-6758543"/>
                <a:satOff val="-17419"/>
                <a:lumOff val="-11765"/>
                <a:alphaOff val="0"/>
                <a:shade val="51000"/>
                <a:satMod val="130000"/>
              </a:schemeClr>
            </a:gs>
            <a:gs pos="80000">
              <a:schemeClr val="accent5">
                <a:hueOff val="-6758543"/>
                <a:satOff val="-17419"/>
                <a:lumOff val="-11765"/>
                <a:alphaOff val="0"/>
                <a:shade val="93000"/>
                <a:satMod val="130000"/>
              </a:schemeClr>
            </a:gs>
            <a:gs pos="100000">
              <a:schemeClr val="accent5">
                <a:hueOff val="-6758543"/>
                <a:satOff val="-17419"/>
                <a:lumOff val="-1176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US" sz="800" kern="1200" dirty="0"/>
            <a:t>Continuous Improvement</a:t>
          </a:r>
        </a:p>
      </dsp:txBody>
      <dsp:txXfrm>
        <a:off x="4911821" y="0"/>
        <a:ext cx="1227887" cy="265355"/>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4/27/2023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3887117"/>
            <a:ext cx="10360501" cy="610820"/>
          </a:xfrm>
        </p:spPr>
        <p:txBody>
          <a:bodyPr/>
          <a:lstStyle>
            <a:lvl1pPr algn="ctr">
              <a:defRPr lang="en-US" sz="4000" kern="1200" smtClean="0">
                <a:solidFill>
                  <a:schemeClr val="tx1">
                    <a:lumMod val="75000"/>
                    <a:lumOff val="25000"/>
                  </a:schemeClr>
                </a:solidFill>
                <a:latin typeface="+mj-lt"/>
                <a:ea typeface="+mj-ea"/>
                <a:cs typeface="+mj-cs"/>
              </a:defRPr>
            </a:lvl1pPr>
          </a:lstStyle>
          <a:p>
            <a:r>
              <a:rPr lang="en-US"/>
              <a:t>Click to edit Master title style</a:t>
            </a:r>
          </a:p>
        </p:txBody>
      </p:sp>
      <p:sp>
        <p:nvSpPr>
          <p:cNvPr id="3" name="Subtitle 2"/>
          <p:cNvSpPr>
            <a:spLocks noGrp="1"/>
          </p:cNvSpPr>
          <p:nvPr>
            <p:ph type="subTitle" idx="1"/>
          </p:nvPr>
        </p:nvSpPr>
        <p:spPr>
          <a:xfrm>
            <a:off x="1828324" y="4399020"/>
            <a:ext cx="8532178" cy="764440"/>
          </a:xfrm>
        </p:spPr>
        <p:txBody>
          <a:bodyPr>
            <a:normAutofit/>
          </a:bodyPr>
          <a:lstStyle>
            <a:lvl1pPr marL="0" indent="0" algn="ctr">
              <a:buNone/>
              <a:defRPr lang="en-US" sz="2400" kern="1200" smtClean="0">
                <a:solidFill>
                  <a:schemeClr val="tx1">
                    <a:lumMod val="65000"/>
                    <a:lumOff val="35000"/>
                  </a:schemeClr>
                </a:solidFill>
                <a:latin typeface="+mj-lt"/>
                <a:ea typeface="+mj-ea"/>
                <a:cs typeface="+mj-cs"/>
              </a:defRPr>
            </a:lvl1pPr>
            <a:lvl2pPr marL="609468" indent="0" algn="ctr">
              <a:buNone/>
              <a:defRPr>
                <a:solidFill>
                  <a:schemeClr val="tx1">
                    <a:tint val="75000"/>
                  </a:schemeClr>
                </a:solidFill>
              </a:defRPr>
            </a:lvl2pPr>
            <a:lvl3pPr marL="1218936" indent="0" algn="ctr">
              <a:buNone/>
              <a:defRPr>
                <a:solidFill>
                  <a:schemeClr val="tx1">
                    <a:tint val="75000"/>
                  </a:schemeClr>
                </a:solidFill>
              </a:defRPr>
            </a:lvl3pPr>
            <a:lvl4pPr marL="1828404" indent="0" algn="ctr">
              <a:buNone/>
              <a:defRPr>
                <a:solidFill>
                  <a:schemeClr val="tx1">
                    <a:tint val="75000"/>
                  </a:schemeClr>
                </a:solidFill>
              </a:defRPr>
            </a:lvl4pPr>
            <a:lvl5pPr marL="2437872" indent="0" algn="ctr">
              <a:buNone/>
              <a:defRPr>
                <a:solidFill>
                  <a:schemeClr val="tx1">
                    <a:tint val="75000"/>
                  </a:schemeClr>
                </a:solidFill>
              </a:defRPr>
            </a:lvl5pPr>
            <a:lvl6pPr marL="3047340" indent="0" algn="ctr">
              <a:buNone/>
              <a:defRPr>
                <a:solidFill>
                  <a:schemeClr val="tx1">
                    <a:tint val="75000"/>
                  </a:schemeClr>
                </a:solidFill>
              </a:defRPr>
            </a:lvl6pPr>
            <a:lvl7pPr marL="3656808" indent="0" algn="ctr">
              <a:buNone/>
              <a:defRPr>
                <a:solidFill>
                  <a:schemeClr val="tx1">
                    <a:tint val="75000"/>
                  </a:schemeClr>
                </a:solidFill>
              </a:defRPr>
            </a:lvl7pPr>
            <a:lvl8pPr marL="4266275" indent="0" algn="ctr">
              <a:buNone/>
              <a:defRPr>
                <a:solidFill>
                  <a:schemeClr val="tx1">
                    <a:tint val="75000"/>
                  </a:schemeClr>
                </a:solidFill>
              </a:defRPr>
            </a:lvl8pPr>
            <a:lvl9pPr marL="4875744"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78D6DB-6798-42D2-B9AD-FC6F1C72FC30}" type="datetimeFigureOut">
              <a:rPr lang="en-US" smtClean="0"/>
              <a:pPr/>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E275-BE14-4364-AEA2-5F5667C0FD49}" type="slidenum">
              <a:rPr lang="en-US" smtClean="0"/>
              <a:pPr/>
              <a:t>‹#›</a:t>
            </a:fld>
            <a:endParaRPr lang="en-US"/>
          </a:p>
        </p:txBody>
      </p:sp>
    </p:spTree>
    <p:extLst>
      <p:ext uri="{BB962C8B-B14F-4D97-AF65-F5344CB8AC3E}">
        <p14:creationId xmlns:p14="http://schemas.microsoft.com/office/powerpoint/2010/main" val="174154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9"/>
          </a:xfrm>
        </p:spPr>
        <p:txBody>
          <a:bodyPr anchor="b"/>
          <a:lstStyle>
            <a:lvl1pPr algn="l">
              <a:defRPr sz="2700" b="1"/>
            </a:lvl1pPr>
          </a:lstStyle>
          <a:p>
            <a:r>
              <a:rPr lang="en-US"/>
              <a:t>Click to edit Master title style</a:t>
            </a:r>
          </a:p>
        </p:txBody>
      </p:sp>
      <p:sp>
        <p:nvSpPr>
          <p:cNvPr id="3" name="Picture Placeholder 2"/>
          <p:cNvSpPr>
            <a:spLocks noGrp="1"/>
          </p:cNvSpPr>
          <p:nvPr>
            <p:ph type="pic" idx="1"/>
          </p:nvPr>
        </p:nvSpPr>
        <p:spPr>
          <a:xfrm>
            <a:off x="2389095" y="612775"/>
            <a:ext cx="7313295" cy="4114800"/>
          </a:xfrm>
        </p:spPr>
        <p:txBody>
          <a:bodyPr/>
          <a:lstStyle>
            <a:lvl1pPr marL="0" indent="0">
              <a:buNone/>
              <a:defRPr sz="43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endParaRPr lang="en-US"/>
          </a:p>
        </p:txBody>
      </p:sp>
      <p:sp>
        <p:nvSpPr>
          <p:cNvPr id="4" name="Text Placeholder 3"/>
          <p:cNvSpPr>
            <a:spLocks noGrp="1"/>
          </p:cNvSpPr>
          <p:nvPr>
            <p:ph type="body" sz="half" idx="2"/>
          </p:nvPr>
        </p:nvSpPr>
        <p:spPr>
          <a:xfrm>
            <a:off x="2389095" y="5367338"/>
            <a:ext cx="7313295" cy="8048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4/27/2023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753814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5404F2-BE9A-4460-8815-8F645183555F}" type="datetimeFigureOut">
              <a:rPr lang="en-US" smtClean="0"/>
              <a:pPr/>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84158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5404F2-BE9A-4460-8815-8F645183555F}" type="datetimeFigureOut">
              <a:rPr lang="en-US" smtClean="0"/>
              <a:pPr/>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535022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a:t>Click to edit Master title style</a:t>
            </a:r>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25404F2-BE9A-4460-8815-8F645183555F}" type="datetimeFigureOut">
              <a:rPr lang="en-US" smtClean="0"/>
              <a:pPr/>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5771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5404F2-BE9A-4460-8815-8F645183555F}" type="datetimeFigureOut">
              <a:rPr lang="en-US" smtClean="0"/>
              <a:pPr/>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51923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5300" b="1" cap="all"/>
            </a:lvl1pPr>
          </a:lstStyle>
          <a:p>
            <a:r>
              <a:rPr lang="en-US"/>
              <a:t>Click to edit Master title style</a:t>
            </a:r>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700">
                <a:solidFill>
                  <a:schemeClr val="tx1">
                    <a:tint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5404F2-BE9A-4460-8815-8F645183555F}" type="datetimeFigureOut">
              <a:rPr lang="en-US" smtClean="0"/>
              <a:pPr/>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211817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441"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986"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5404F2-BE9A-4460-8815-8F645183555F}" type="datetimeFigureOut">
              <a:rPr lang="en-US" smtClean="0"/>
              <a:pPr/>
              <a:t>4/27/2023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05318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441" y="1535113"/>
            <a:ext cx="5385514"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1756" y="1535113"/>
            <a:ext cx="5387630"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191756" y="2174875"/>
            <a:ext cx="5387630"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5404F2-BE9A-4460-8815-8F645183555F}" type="datetimeFigureOut">
              <a:rPr lang="en-US" smtClean="0"/>
              <a:pPr/>
              <a:t>4/27/2023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795899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en-US"/>
              <a:t>Click to edit Master title style</a:t>
            </a:r>
          </a:p>
        </p:txBody>
      </p:sp>
      <p:sp>
        <p:nvSpPr>
          <p:cNvPr id="3" name="Date Placeholder 2"/>
          <p:cNvSpPr>
            <a:spLocks noGrp="1"/>
          </p:cNvSpPr>
          <p:nvPr>
            <p:ph type="dt" sz="half" idx="10"/>
          </p:nvPr>
        </p:nvSpPr>
        <p:spPr/>
        <p:txBody>
          <a:bodyPr/>
          <a:lstStyle/>
          <a:p>
            <a:fld id="{425404F2-BE9A-4460-8815-8F645183555F}" type="datetimeFigureOut">
              <a:rPr lang="en-US" smtClean="0"/>
              <a:pPr/>
              <a:t>4/27/2023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42987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404F2-BE9A-4460-8815-8F645183555F}" type="datetimeFigureOut">
              <a:rPr lang="en-US" smtClean="0"/>
              <a:pPr/>
              <a:t>4/27/2023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681249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3" y="273049"/>
            <a:ext cx="4010039" cy="1162051"/>
          </a:xfrm>
        </p:spPr>
        <p:txBody>
          <a:bodyPr anchor="b"/>
          <a:lstStyle>
            <a:lvl1pPr algn="l">
              <a:defRPr sz="2700" b="1"/>
            </a:lvl1pPr>
          </a:lstStyle>
          <a:p>
            <a:r>
              <a:rPr lang="en-US"/>
              <a:t>Click to edit Master title style</a:t>
            </a:r>
          </a:p>
        </p:txBody>
      </p:sp>
      <p:sp>
        <p:nvSpPr>
          <p:cNvPr id="3" name="Content Placeholder 2"/>
          <p:cNvSpPr>
            <a:spLocks noGrp="1"/>
          </p:cNvSpPr>
          <p:nvPr>
            <p:ph idx="1"/>
          </p:nvPr>
        </p:nvSpPr>
        <p:spPr>
          <a:xfrm>
            <a:off x="4765492" y="273052"/>
            <a:ext cx="6813892"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443" y="1435102"/>
            <a:ext cx="4010039" cy="46910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4/27/2023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129081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9"/>
            <a:ext cx="10969943" cy="711081"/>
          </a:xfrm>
          <a:prstGeom prst="rect">
            <a:avLst/>
          </a:prstGeom>
        </p:spPr>
        <p:txBody>
          <a:bodyPr vert="horz" lIns="0" tIns="60949" rIns="0" bIns="60949" rtlCol="0" anchor="ctr">
            <a:normAutofit/>
          </a:bodyPr>
          <a:lstStyle/>
          <a:p>
            <a:r>
              <a:rPr lang="en-US"/>
              <a:t>Click to edit Master title style</a:t>
            </a:r>
          </a:p>
        </p:txBody>
      </p:sp>
      <p:sp>
        <p:nvSpPr>
          <p:cNvPr id="3" name="Text Placeholder 2"/>
          <p:cNvSpPr>
            <a:spLocks noGrp="1"/>
          </p:cNvSpPr>
          <p:nvPr>
            <p:ph type="body" idx="1"/>
          </p:nvPr>
        </p:nvSpPr>
        <p:spPr>
          <a:xfrm>
            <a:off x="609441" y="1138425"/>
            <a:ext cx="10969943" cy="4987739"/>
          </a:xfrm>
          <a:prstGeom prst="rect">
            <a:avLst/>
          </a:prstGeom>
        </p:spPr>
        <p:txBody>
          <a:bodyPr vert="horz" lIns="0" tIns="60949" rIns="0" bIns="6094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441" y="6356351"/>
            <a:ext cx="2844059" cy="365125"/>
          </a:xfrm>
          <a:prstGeom prst="rect">
            <a:avLst/>
          </a:prstGeom>
        </p:spPr>
        <p:txBody>
          <a:bodyPr vert="horz" lIns="0" tIns="60949" rIns="0" bIns="60949" rtlCol="0" anchor="ctr"/>
          <a:lstStyle>
            <a:lvl1pPr algn="l">
              <a:defRPr sz="1600">
                <a:solidFill>
                  <a:schemeClr val="tx1">
                    <a:tint val="75000"/>
                  </a:schemeClr>
                </a:solidFill>
              </a:defRPr>
            </a:lvl1pPr>
          </a:lstStyle>
          <a:p>
            <a:fld id="{425404F2-BE9A-4460-8815-8F645183555F}" type="datetimeFigureOut">
              <a:rPr lang="en-US" smtClean="0"/>
              <a:pPr/>
              <a:t>4/27/2023</a:t>
            </a:fld>
            <a:endParaRPr lang="en-US"/>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0" tIns="60949" rIns="0" bIns="6094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0" tIns="60949" rIns="0" bIns="60949" rtlCol="0" anchor="ctr"/>
          <a:lstStyle>
            <a:lvl1pPr algn="r">
              <a:defRPr sz="1600">
                <a:solidFill>
                  <a:schemeClr val="tx1">
                    <a:tint val="75000"/>
                  </a:schemeClr>
                </a:solidFill>
              </a:defRPr>
            </a:lvl1pPr>
          </a:lstStyle>
          <a:p>
            <a:fld id="{96E69268-9C8B-4EBF-A9EE-DC5DC2D48DC3}" type="slidenum">
              <a:rPr lang="en-US" smtClean="0"/>
              <a:pPr/>
              <a:t>‹#›</a:t>
            </a:fld>
            <a:endParaRPr lang="en-US"/>
          </a:p>
        </p:txBody>
      </p:sp>
    </p:spTree>
    <p:extLst>
      <p:ext uri="{BB962C8B-B14F-4D97-AF65-F5344CB8AC3E}">
        <p14:creationId xmlns:p14="http://schemas.microsoft.com/office/powerpoint/2010/main" val="1974508044"/>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1218987" rtl="0" eaLnBrk="1" latinLnBrk="0" hangingPunct="1">
        <a:spcBef>
          <a:spcPct val="0"/>
        </a:spcBef>
        <a:buNone/>
        <a:defRPr sz="3600" kern="1200">
          <a:solidFill>
            <a:schemeClr val="tx1"/>
          </a:solidFill>
          <a:latin typeface="+mj-lt"/>
          <a:ea typeface="+mj-ea"/>
          <a:cs typeface="+mj-cs"/>
        </a:defRPr>
      </a:lvl1pPr>
    </p:titleStyle>
    <p:body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1.xml"/><Relationship Id="rId13" Type="http://schemas.openxmlformats.org/officeDocument/2006/relationships/image" Target="../media/image17.png"/><Relationship Id="rId3" Type="http://schemas.openxmlformats.org/officeDocument/2006/relationships/image" Target="../media/image2.svg"/><Relationship Id="rId7" Type="http://schemas.openxmlformats.org/officeDocument/2006/relationships/image" Target="../media/image8.svg"/><Relationship Id="rId12" Type="http://schemas.microsoft.com/office/2007/relationships/diagramDrawing" Target="../diagrams/drawing1.xml"/><Relationship Id="rId17" Type="http://schemas.openxmlformats.org/officeDocument/2006/relationships/image" Target="../media/image21.png"/><Relationship Id="rId2" Type="http://schemas.openxmlformats.org/officeDocument/2006/relationships/image" Target="../media/image1.png"/><Relationship Id="rId16" Type="http://schemas.openxmlformats.org/officeDocument/2006/relationships/image" Target="../media/image20.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diagramColors" Target="../diagrams/colors1.xml"/><Relationship Id="rId5" Type="http://schemas.openxmlformats.org/officeDocument/2006/relationships/image" Target="../media/image4.svg"/><Relationship Id="rId15" Type="http://schemas.openxmlformats.org/officeDocument/2006/relationships/image" Target="../media/image19.png"/><Relationship Id="rId10" Type="http://schemas.openxmlformats.org/officeDocument/2006/relationships/diagramQuickStyle" Target="../diagrams/quickStyle1.xml"/><Relationship Id="rId4" Type="http://schemas.openxmlformats.org/officeDocument/2006/relationships/image" Target="../media/image3.png"/><Relationship Id="rId9" Type="http://schemas.openxmlformats.org/officeDocument/2006/relationships/diagramLayout" Target="../diagrams/layout1.xml"/><Relationship Id="rId14" Type="http://schemas.openxmlformats.org/officeDocument/2006/relationships/image" Target="../media/image18.png"/></Relationships>
</file>

<file path=ppt/slides/_rels/slide3.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diagramLayout" Target="../diagrams/layout2.xml"/><Relationship Id="rId7" Type="http://schemas.openxmlformats.org/officeDocument/2006/relationships/image" Target="../media/image22.png"/><Relationship Id="rId12" Type="http://schemas.openxmlformats.org/officeDocument/2006/relationships/image" Target="../media/image16.sv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11" Type="http://schemas.openxmlformats.org/officeDocument/2006/relationships/image" Target="../media/image15.png"/><Relationship Id="rId5" Type="http://schemas.openxmlformats.org/officeDocument/2006/relationships/diagramColors" Target="../diagrams/colors2.xml"/><Relationship Id="rId10" Type="http://schemas.openxmlformats.org/officeDocument/2006/relationships/image" Target="../media/image14.svg"/><Relationship Id="rId4" Type="http://schemas.openxmlformats.org/officeDocument/2006/relationships/diagramQuickStyle" Target="../diagrams/quickStyle2.xml"/><Relationship Id="rId9" Type="http://schemas.openxmlformats.org/officeDocument/2006/relationships/image" Target="../media/image13.png"/></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image" Target="../media/image16.svg"/><Relationship Id="rId7" Type="http://schemas.openxmlformats.org/officeDocument/2006/relationships/image" Target="../media/image6.svg"/><Relationship Id="rId12" Type="http://schemas.microsoft.com/office/2007/relationships/diagramDrawing" Target="../diagrams/drawing3.xml"/><Relationship Id="rId2"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diagramColors" Target="../diagrams/colors3.xml"/><Relationship Id="rId5" Type="http://schemas.openxmlformats.org/officeDocument/2006/relationships/image" Target="../media/image12.svg"/><Relationship Id="rId10" Type="http://schemas.openxmlformats.org/officeDocument/2006/relationships/diagramQuickStyle" Target="../diagrams/quickStyle3.xml"/><Relationship Id="rId4" Type="http://schemas.openxmlformats.org/officeDocument/2006/relationships/image" Target="../media/image11.png"/><Relationship Id="rId9"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Oval 22">
            <a:extLst>
              <a:ext uri="{FF2B5EF4-FFF2-40B4-BE49-F238E27FC236}">
                <a16:creationId xmlns:a16="http://schemas.microsoft.com/office/drawing/2014/main" id="{64D9146C-5DAD-2D04-BA3B-45055A106DE1}"/>
              </a:ext>
            </a:extLst>
          </p:cNvPr>
          <p:cNvSpPr/>
          <p:nvPr/>
        </p:nvSpPr>
        <p:spPr>
          <a:xfrm>
            <a:off x="543272" y="410000"/>
            <a:ext cx="1044842" cy="1044842"/>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Arrow: Pentagon 16">
            <a:extLst>
              <a:ext uri="{FF2B5EF4-FFF2-40B4-BE49-F238E27FC236}">
                <a16:creationId xmlns:a16="http://schemas.microsoft.com/office/drawing/2014/main" id="{BAEE24D2-B59C-B219-1FDB-2A620B3D6C08}"/>
              </a:ext>
            </a:extLst>
          </p:cNvPr>
          <p:cNvSpPr/>
          <p:nvPr/>
        </p:nvSpPr>
        <p:spPr>
          <a:xfrm>
            <a:off x="1288713" y="281948"/>
            <a:ext cx="4536504" cy="1300946"/>
          </a:xfrm>
          <a:prstGeom prst="homePlate">
            <a:avLst>
              <a:gd name="adj" fmla="val 19691"/>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7" name="Rectangle: Rounded Corners 36">
            <a:extLst>
              <a:ext uri="{FF2B5EF4-FFF2-40B4-BE49-F238E27FC236}">
                <a16:creationId xmlns:a16="http://schemas.microsoft.com/office/drawing/2014/main" id="{314D6C53-560C-99C1-4CFD-11BF0BA9921D}"/>
              </a:ext>
            </a:extLst>
          </p:cNvPr>
          <p:cNvSpPr/>
          <p:nvPr/>
        </p:nvSpPr>
        <p:spPr>
          <a:xfrm>
            <a:off x="1563994" y="505677"/>
            <a:ext cx="853488" cy="853488"/>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8" name="Oval 37">
            <a:extLst>
              <a:ext uri="{FF2B5EF4-FFF2-40B4-BE49-F238E27FC236}">
                <a16:creationId xmlns:a16="http://schemas.microsoft.com/office/drawing/2014/main" id="{76537FF8-1BE3-C294-6C9B-06E0F737EFB4}"/>
              </a:ext>
            </a:extLst>
          </p:cNvPr>
          <p:cNvSpPr/>
          <p:nvPr/>
        </p:nvSpPr>
        <p:spPr>
          <a:xfrm>
            <a:off x="1465824" y="761864"/>
            <a:ext cx="1049828" cy="729362"/>
          </a:xfrm>
          <a:prstGeom prst="ellipse">
            <a:avLst/>
          </a:prstGeom>
          <a:solidFill>
            <a:schemeClr val="tx1">
              <a:alpha val="42000"/>
            </a:schemeClr>
          </a:soli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6" name="Oval 25">
            <a:extLst>
              <a:ext uri="{FF2B5EF4-FFF2-40B4-BE49-F238E27FC236}">
                <a16:creationId xmlns:a16="http://schemas.microsoft.com/office/drawing/2014/main" id="{E42D60B0-C420-F15A-1FF5-752429C7A35B}"/>
              </a:ext>
            </a:extLst>
          </p:cNvPr>
          <p:cNvSpPr/>
          <p:nvPr/>
        </p:nvSpPr>
        <p:spPr>
          <a:xfrm>
            <a:off x="543272" y="2020510"/>
            <a:ext cx="1044842" cy="1044842"/>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7" name="Arrow: Pentagon 26">
            <a:extLst>
              <a:ext uri="{FF2B5EF4-FFF2-40B4-BE49-F238E27FC236}">
                <a16:creationId xmlns:a16="http://schemas.microsoft.com/office/drawing/2014/main" id="{B701641A-2020-AB16-3F17-1C942E7A6EA9}"/>
              </a:ext>
            </a:extLst>
          </p:cNvPr>
          <p:cNvSpPr/>
          <p:nvPr/>
        </p:nvSpPr>
        <p:spPr>
          <a:xfrm>
            <a:off x="1288713" y="1892458"/>
            <a:ext cx="4536504" cy="1300946"/>
          </a:xfrm>
          <a:prstGeom prst="homePlate">
            <a:avLst>
              <a:gd name="adj" fmla="val 1969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1" name="Rectangle: Rounded Corners 40">
            <a:extLst>
              <a:ext uri="{FF2B5EF4-FFF2-40B4-BE49-F238E27FC236}">
                <a16:creationId xmlns:a16="http://schemas.microsoft.com/office/drawing/2014/main" id="{26F384B3-A1D8-69F0-89A9-3774C5029858}"/>
              </a:ext>
            </a:extLst>
          </p:cNvPr>
          <p:cNvSpPr/>
          <p:nvPr/>
        </p:nvSpPr>
        <p:spPr>
          <a:xfrm>
            <a:off x="1563994" y="2116187"/>
            <a:ext cx="853488" cy="853488"/>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2" name="Oval 41">
            <a:extLst>
              <a:ext uri="{FF2B5EF4-FFF2-40B4-BE49-F238E27FC236}">
                <a16:creationId xmlns:a16="http://schemas.microsoft.com/office/drawing/2014/main" id="{B96F3ED8-7321-5A0C-17BA-3831BB00760F}"/>
              </a:ext>
            </a:extLst>
          </p:cNvPr>
          <p:cNvSpPr/>
          <p:nvPr/>
        </p:nvSpPr>
        <p:spPr>
          <a:xfrm>
            <a:off x="1465824" y="2398044"/>
            <a:ext cx="1049828" cy="729362"/>
          </a:xfrm>
          <a:prstGeom prst="ellipse">
            <a:avLst/>
          </a:prstGeom>
          <a:solidFill>
            <a:schemeClr val="tx1">
              <a:alpha val="42000"/>
            </a:schemeClr>
          </a:soli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2" name="Oval 31">
            <a:extLst>
              <a:ext uri="{FF2B5EF4-FFF2-40B4-BE49-F238E27FC236}">
                <a16:creationId xmlns:a16="http://schemas.microsoft.com/office/drawing/2014/main" id="{8C6B4251-D786-9795-D038-252916E38E11}"/>
              </a:ext>
            </a:extLst>
          </p:cNvPr>
          <p:cNvSpPr/>
          <p:nvPr/>
        </p:nvSpPr>
        <p:spPr>
          <a:xfrm>
            <a:off x="543272" y="3631019"/>
            <a:ext cx="1044842" cy="1044842"/>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3" name="Arrow: Pentagon 32">
            <a:extLst>
              <a:ext uri="{FF2B5EF4-FFF2-40B4-BE49-F238E27FC236}">
                <a16:creationId xmlns:a16="http://schemas.microsoft.com/office/drawing/2014/main" id="{6563838E-4BFA-3662-609C-F84A7583DEEB}"/>
              </a:ext>
            </a:extLst>
          </p:cNvPr>
          <p:cNvSpPr/>
          <p:nvPr/>
        </p:nvSpPr>
        <p:spPr>
          <a:xfrm>
            <a:off x="1288713" y="3502967"/>
            <a:ext cx="4536504" cy="1300946"/>
          </a:xfrm>
          <a:prstGeom prst="homePlate">
            <a:avLst>
              <a:gd name="adj" fmla="val 196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7" name="Rectangle: Rounded Corners 46">
            <a:extLst>
              <a:ext uri="{FF2B5EF4-FFF2-40B4-BE49-F238E27FC236}">
                <a16:creationId xmlns:a16="http://schemas.microsoft.com/office/drawing/2014/main" id="{C098978A-610E-8786-DCE5-4624AD7E4E27}"/>
              </a:ext>
            </a:extLst>
          </p:cNvPr>
          <p:cNvSpPr/>
          <p:nvPr/>
        </p:nvSpPr>
        <p:spPr>
          <a:xfrm>
            <a:off x="1563994" y="3726696"/>
            <a:ext cx="853488" cy="853488"/>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8" name="Oval 47">
            <a:extLst>
              <a:ext uri="{FF2B5EF4-FFF2-40B4-BE49-F238E27FC236}">
                <a16:creationId xmlns:a16="http://schemas.microsoft.com/office/drawing/2014/main" id="{8A579E1B-8D6B-34A3-B613-EF3F22BF4198}"/>
              </a:ext>
            </a:extLst>
          </p:cNvPr>
          <p:cNvSpPr/>
          <p:nvPr/>
        </p:nvSpPr>
        <p:spPr>
          <a:xfrm>
            <a:off x="1465824" y="3984567"/>
            <a:ext cx="1049828" cy="729362"/>
          </a:xfrm>
          <a:prstGeom prst="ellipse">
            <a:avLst/>
          </a:prstGeom>
          <a:solidFill>
            <a:schemeClr val="tx1">
              <a:alpha val="42000"/>
            </a:schemeClr>
          </a:soli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6" name="Oval 55">
            <a:extLst>
              <a:ext uri="{FF2B5EF4-FFF2-40B4-BE49-F238E27FC236}">
                <a16:creationId xmlns:a16="http://schemas.microsoft.com/office/drawing/2014/main" id="{07E89A55-D18A-0BB3-D437-ABCEAABC26D8}"/>
              </a:ext>
            </a:extLst>
          </p:cNvPr>
          <p:cNvSpPr/>
          <p:nvPr/>
        </p:nvSpPr>
        <p:spPr>
          <a:xfrm>
            <a:off x="5996219" y="410000"/>
            <a:ext cx="1044842" cy="1044842"/>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7" name="Arrow: Pentagon 56">
            <a:extLst>
              <a:ext uri="{FF2B5EF4-FFF2-40B4-BE49-F238E27FC236}">
                <a16:creationId xmlns:a16="http://schemas.microsoft.com/office/drawing/2014/main" id="{388C6E4F-BC46-14DA-BBE4-E9DC8B25C5BA}"/>
              </a:ext>
            </a:extLst>
          </p:cNvPr>
          <p:cNvSpPr/>
          <p:nvPr/>
        </p:nvSpPr>
        <p:spPr>
          <a:xfrm>
            <a:off x="6741660" y="281948"/>
            <a:ext cx="4536504" cy="1300946"/>
          </a:xfrm>
          <a:prstGeom prst="homePlate">
            <a:avLst>
              <a:gd name="adj" fmla="val 1969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9" name="Rectangle: Rounded Corners 58">
            <a:extLst>
              <a:ext uri="{FF2B5EF4-FFF2-40B4-BE49-F238E27FC236}">
                <a16:creationId xmlns:a16="http://schemas.microsoft.com/office/drawing/2014/main" id="{F82E4E8E-251E-2875-3304-8EEA3C95F5C6}"/>
              </a:ext>
            </a:extLst>
          </p:cNvPr>
          <p:cNvSpPr/>
          <p:nvPr/>
        </p:nvSpPr>
        <p:spPr>
          <a:xfrm>
            <a:off x="6994639" y="505677"/>
            <a:ext cx="853488" cy="853488"/>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0" name="Oval 59">
            <a:extLst>
              <a:ext uri="{FF2B5EF4-FFF2-40B4-BE49-F238E27FC236}">
                <a16:creationId xmlns:a16="http://schemas.microsoft.com/office/drawing/2014/main" id="{F63B7BE5-66D0-C281-4A46-1A9DD31A0EE7}"/>
              </a:ext>
            </a:extLst>
          </p:cNvPr>
          <p:cNvSpPr/>
          <p:nvPr/>
        </p:nvSpPr>
        <p:spPr>
          <a:xfrm>
            <a:off x="6896469" y="761864"/>
            <a:ext cx="1049828" cy="729362"/>
          </a:xfrm>
          <a:prstGeom prst="ellipse">
            <a:avLst/>
          </a:prstGeom>
          <a:solidFill>
            <a:schemeClr val="tx1">
              <a:alpha val="42000"/>
            </a:schemeClr>
          </a:soli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5" name="Oval 64">
            <a:extLst>
              <a:ext uri="{FF2B5EF4-FFF2-40B4-BE49-F238E27FC236}">
                <a16:creationId xmlns:a16="http://schemas.microsoft.com/office/drawing/2014/main" id="{8D6AED83-B809-BCE2-1F3C-E6E20263E236}"/>
              </a:ext>
            </a:extLst>
          </p:cNvPr>
          <p:cNvSpPr/>
          <p:nvPr/>
        </p:nvSpPr>
        <p:spPr>
          <a:xfrm>
            <a:off x="5996219" y="2020510"/>
            <a:ext cx="1044842" cy="104484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6" name="Arrow: Pentagon 65">
            <a:extLst>
              <a:ext uri="{FF2B5EF4-FFF2-40B4-BE49-F238E27FC236}">
                <a16:creationId xmlns:a16="http://schemas.microsoft.com/office/drawing/2014/main" id="{BAE5EB79-99E1-73F3-BA69-4FDEB22AA68B}"/>
              </a:ext>
            </a:extLst>
          </p:cNvPr>
          <p:cNvSpPr/>
          <p:nvPr/>
        </p:nvSpPr>
        <p:spPr>
          <a:xfrm>
            <a:off x="6741660" y="1892458"/>
            <a:ext cx="4536504" cy="1300946"/>
          </a:xfrm>
          <a:prstGeom prst="homePlate">
            <a:avLst>
              <a:gd name="adj" fmla="val 1969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8" name="Rectangle: Rounded Corners 67">
            <a:extLst>
              <a:ext uri="{FF2B5EF4-FFF2-40B4-BE49-F238E27FC236}">
                <a16:creationId xmlns:a16="http://schemas.microsoft.com/office/drawing/2014/main" id="{68518D2F-1131-3F53-B73E-8F2897254BFD}"/>
              </a:ext>
            </a:extLst>
          </p:cNvPr>
          <p:cNvSpPr/>
          <p:nvPr/>
        </p:nvSpPr>
        <p:spPr>
          <a:xfrm>
            <a:off x="6994639" y="2116187"/>
            <a:ext cx="853488" cy="853488"/>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9" name="Oval 68">
            <a:extLst>
              <a:ext uri="{FF2B5EF4-FFF2-40B4-BE49-F238E27FC236}">
                <a16:creationId xmlns:a16="http://schemas.microsoft.com/office/drawing/2014/main" id="{6850B8B8-E358-CD9E-E60B-5F6CA28E703B}"/>
              </a:ext>
            </a:extLst>
          </p:cNvPr>
          <p:cNvSpPr/>
          <p:nvPr/>
        </p:nvSpPr>
        <p:spPr>
          <a:xfrm>
            <a:off x="6896469" y="2398044"/>
            <a:ext cx="1049828" cy="729362"/>
          </a:xfrm>
          <a:prstGeom prst="ellipse">
            <a:avLst/>
          </a:prstGeom>
          <a:solidFill>
            <a:schemeClr val="tx1">
              <a:alpha val="42000"/>
            </a:schemeClr>
          </a:soli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4" name="Oval 73">
            <a:extLst>
              <a:ext uri="{FF2B5EF4-FFF2-40B4-BE49-F238E27FC236}">
                <a16:creationId xmlns:a16="http://schemas.microsoft.com/office/drawing/2014/main" id="{658F05AB-5450-0BC1-B99A-0D565F75BF38}"/>
              </a:ext>
            </a:extLst>
          </p:cNvPr>
          <p:cNvSpPr/>
          <p:nvPr/>
        </p:nvSpPr>
        <p:spPr>
          <a:xfrm>
            <a:off x="5996219" y="3631019"/>
            <a:ext cx="1044842" cy="1044842"/>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5" name="Arrow: Pentagon 74">
            <a:extLst>
              <a:ext uri="{FF2B5EF4-FFF2-40B4-BE49-F238E27FC236}">
                <a16:creationId xmlns:a16="http://schemas.microsoft.com/office/drawing/2014/main" id="{F08ED204-2E57-67AD-76BB-A2B29B72789B}"/>
              </a:ext>
            </a:extLst>
          </p:cNvPr>
          <p:cNvSpPr/>
          <p:nvPr/>
        </p:nvSpPr>
        <p:spPr>
          <a:xfrm>
            <a:off x="6741660" y="3502967"/>
            <a:ext cx="4536504" cy="1300946"/>
          </a:xfrm>
          <a:prstGeom prst="homePlate">
            <a:avLst>
              <a:gd name="adj" fmla="val 19691"/>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7" name="Rectangle: Rounded Corners 76">
            <a:extLst>
              <a:ext uri="{FF2B5EF4-FFF2-40B4-BE49-F238E27FC236}">
                <a16:creationId xmlns:a16="http://schemas.microsoft.com/office/drawing/2014/main" id="{38FF1DF7-A573-D218-7E83-BE050206B33A}"/>
              </a:ext>
            </a:extLst>
          </p:cNvPr>
          <p:cNvSpPr/>
          <p:nvPr/>
        </p:nvSpPr>
        <p:spPr>
          <a:xfrm>
            <a:off x="6994639" y="3726696"/>
            <a:ext cx="853488" cy="853488"/>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8" name="Oval 77">
            <a:extLst>
              <a:ext uri="{FF2B5EF4-FFF2-40B4-BE49-F238E27FC236}">
                <a16:creationId xmlns:a16="http://schemas.microsoft.com/office/drawing/2014/main" id="{D24EDFD0-E453-2AF5-FDCF-870807C24A21}"/>
              </a:ext>
            </a:extLst>
          </p:cNvPr>
          <p:cNvSpPr/>
          <p:nvPr/>
        </p:nvSpPr>
        <p:spPr>
          <a:xfrm>
            <a:off x="6896469" y="3984567"/>
            <a:ext cx="1049828" cy="729362"/>
          </a:xfrm>
          <a:prstGeom prst="ellipse">
            <a:avLst/>
          </a:prstGeom>
          <a:solidFill>
            <a:schemeClr val="tx1">
              <a:alpha val="42000"/>
            </a:schemeClr>
          </a:soli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3" name="TextBox 82">
            <a:extLst>
              <a:ext uri="{FF2B5EF4-FFF2-40B4-BE49-F238E27FC236}">
                <a16:creationId xmlns:a16="http://schemas.microsoft.com/office/drawing/2014/main" id="{924AF5B2-C649-F0F6-139F-FF372F02A610}"/>
              </a:ext>
            </a:extLst>
          </p:cNvPr>
          <p:cNvSpPr txBox="1"/>
          <p:nvPr/>
        </p:nvSpPr>
        <p:spPr>
          <a:xfrm>
            <a:off x="681821" y="572793"/>
            <a:ext cx="628746" cy="719256"/>
          </a:xfrm>
          <a:prstGeom prst="rect">
            <a:avLst/>
          </a:prstGeom>
          <a:noFill/>
        </p:spPr>
        <p:txBody>
          <a:bodyPr wrap="square" lIns="0" tIns="0" rIns="0" bIns="0" rtlCol="0" anchor="ctr">
            <a:noAutofit/>
          </a:bodyPr>
          <a:lstStyle/>
          <a:p>
            <a:pPr algn="ctr"/>
            <a:r>
              <a:rPr lang="en-US" sz="4000" b="1" dirty="0">
                <a:solidFill>
                  <a:schemeClr val="bg1"/>
                </a:solidFill>
              </a:rPr>
              <a:t>1</a:t>
            </a:r>
            <a:endParaRPr lang="en-IN" sz="4000" b="1" dirty="0">
              <a:solidFill>
                <a:schemeClr val="bg1"/>
              </a:solidFill>
            </a:endParaRPr>
          </a:p>
        </p:txBody>
      </p:sp>
      <p:sp>
        <p:nvSpPr>
          <p:cNvPr id="84" name="TextBox 83">
            <a:extLst>
              <a:ext uri="{FF2B5EF4-FFF2-40B4-BE49-F238E27FC236}">
                <a16:creationId xmlns:a16="http://schemas.microsoft.com/office/drawing/2014/main" id="{C37EBD78-9A64-B041-853C-3D6F92F8BC26}"/>
              </a:ext>
            </a:extLst>
          </p:cNvPr>
          <p:cNvSpPr txBox="1"/>
          <p:nvPr/>
        </p:nvSpPr>
        <p:spPr>
          <a:xfrm>
            <a:off x="681821" y="2183303"/>
            <a:ext cx="628746" cy="719256"/>
          </a:xfrm>
          <a:prstGeom prst="rect">
            <a:avLst/>
          </a:prstGeom>
          <a:noFill/>
        </p:spPr>
        <p:txBody>
          <a:bodyPr wrap="square" lIns="0" tIns="0" rIns="0" bIns="0" rtlCol="0" anchor="ctr">
            <a:noAutofit/>
          </a:bodyPr>
          <a:lstStyle/>
          <a:p>
            <a:pPr algn="ctr"/>
            <a:r>
              <a:rPr lang="en-US" sz="4000" b="1" dirty="0">
                <a:solidFill>
                  <a:schemeClr val="bg1"/>
                </a:solidFill>
              </a:rPr>
              <a:t>2</a:t>
            </a:r>
            <a:endParaRPr lang="en-IN" sz="4000" b="1" dirty="0">
              <a:solidFill>
                <a:schemeClr val="bg1"/>
              </a:solidFill>
            </a:endParaRPr>
          </a:p>
        </p:txBody>
      </p:sp>
      <p:sp>
        <p:nvSpPr>
          <p:cNvPr id="85" name="TextBox 84">
            <a:extLst>
              <a:ext uri="{FF2B5EF4-FFF2-40B4-BE49-F238E27FC236}">
                <a16:creationId xmlns:a16="http://schemas.microsoft.com/office/drawing/2014/main" id="{F1CE9E3B-5B11-FC66-22A0-C138331D39D1}"/>
              </a:ext>
            </a:extLst>
          </p:cNvPr>
          <p:cNvSpPr txBox="1"/>
          <p:nvPr/>
        </p:nvSpPr>
        <p:spPr>
          <a:xfrm>
            <a:off x="681821" y="3793812"/>
            <a:ext cx="628746" cy="719256"/>
          </a:xfrm>
          <a:prstGeom prst="rect">
            <a:avLst/>
          </a:prstGeom>
          <a:noFill/>
        </p:spPr>
        <p:txBody>
          <a:bodyPr wrap="square" lIns="0" tIns="0" rIns="0" bIns="0" rtlCol="0" anchor="ctr">
            <a:noAutofit/>
          </a:bodyPr>
          <a:lstStyle/>
          <a:p>
            <a:pPr algn="ctr"/>
            <a:r>
              <a:rPr lang="en-US" sz="4000" b="1" dirty="0">
                <a:solidFill>
                  <a:schemeClr val="bg1"/>
                </a:solidFill>
              </a:rPr>
              <a:t>3</a:t>
            </a:r>
            <a:endParaRPr lang="en-IN" sz="4000" b="1" dirty="0">
              <a:solidFill>
                <a:schemeClr val="bg1"/>
              </a:solidFill>
            </a:endParaRPr>
          </a:p>
        </p:txBody>
      </p:sp>
      <p:sp>
        <p:nvSpPr>
          <p:cNvPr id="86" name="TextBox 85">
            <a:extLst>
              <a:ext uri="{FF2B5EF4-FFF2-40B4-BE49-F238E27FC236}">
                <a16:creationId xmlns:a16="http://schemas.microsoft.com/office/drawing/2014/main" id="{0E0148C0-AC4D-FF74-4D85-6202E42C9277}"/>
              </a:ext>
            </a:extLst>
          </p:cNvPr>
          <p:cNvSpPr txBox="1"/>
          <p:nvPr/>
        </p:nvSpPr>
        <p:spPr>
          <a:xfrm>
            <a:off x="6112465" y="572793"/>
            <a:ext cx="628746" cy="719256"/>
          </a:xfrm>
          <a:prstGeom prst="rect">
            <a:avLst/>
          </a:prstGeom>
          <a:noFill/>
        </p:spPr>
        <p:txBody>
          <a:bodyPr wrap="square" lIns="0" tIns="0" rIns="0" bIns="0" rtlCol="0" anchor="ctr">
            <a:noAutofit/>
          </a:bodyPr>
          <a:lstStyle/>
          <a:p>
            <a:pPr algn="ctr"/>
            <a:r>
              <a:rPr lang="en-US" sz="4000" b="1" dirty="0">
                <a:solidFill>
                  <a:schemeClr val="bg1"/>
                </a:solidFill>
              </a:rPr>
              <a:t>5</a:t>
            </a:r>
            <a:endParaRPr lang="en-IN" sz="4000" b="1" dirty="0">
              <a:solidFill>
                <a:schemeClr val="bg1"/>
              </a:solidFill>
            </a:endParaRPr>
          </a:p>
        </p:txBody>
      </p:sp>
      <p:sp>
        <p:nvSpPr>
          <p:cNvPr id="87" name="TextBox 86">
            <a:extLst>
              <a:ext uri="{FF2B5EF4-FFF2-40B4-BE49-F238E27FC236}">
                <a16:creationId xmlns:a16="http://schemas.microsoft.com/office/drawing/2014/main" id="{3611E0B5-DBD7-DF2E-4991-BC5CFE68DE01}"/>
              </a:ext>
            </a:extLst>
          </p:cNvPr>
          <p:cNvSpPr txBox="1"/>
          <p:nvPr/>
        </p:nvSpPr>
        <p:spPr>
          <a:xfrm>
            <a:off x="6112465" y="2183303"/>
            <a:ext cx="628746" cy="719256"/>
          </a:xfrm>
          <a:prstGeom prst="rect">
            <a:avLst/>
          </a:prstGeom>
          <a:noFill/>
        </p:spPr>
        <p:txBody>
          <a:bodyPr wrap="square" lIns="0" tIns="0" rIns="0" bIns="0" rtlCol="0" anchor="ctr">
            <a:noAutofit/>
          </a:bodyPr>
          <a:lstStyle/>
          <a:p>
            <a:pPr algn="ctr"/>
            <a:r>
              <a:rPr lang="en-US" sz="4000" b="1" dirty="0">
                <a:solidFill>
                  <a:schemeClr val="bg1"/>
                </a:solidFill>
              </a:rPr>
              <a:t>6</a:t>
            </a:r>
            <a:endParaRPr lang="en-IN" sz="4000" b="1" dirty="0">
              <a:solidFill>
                <a:schemeClr val="bg1"/>
              </a:solidFill>
            </a:endParaRPr>
          </a:p>
        </p:txBody>
      </p:sp>
      <p:sp>
        <p:nvSpPr>
          <p:cNvPr id="88" name="TextBox 87">
            <a:extLst>
              <a:ext uri="{FF2B5EF4-FFF2-40B4-BE49-F238E27FC236}">
                <a16:creationId xmlns:a16="http://schemas.microsoft.com/office/drawing/2014/main" id="{B0A399BD-9E0F-B35E-BD95-07BF1B8E453E}"/>
              </a:ext>
            </a:extLst>
          </p:cNvPr>
          <p:cNvSpPr txBox="1"/>
          <p:nvPr/>
        </p:nvSpPr>
        <p:spPr>
          <a:xfrm>
            <a:off x="6112465" y="3793812"/>
            <a:ext cx="628746" cy="719256"/>
          </a:xfrm>
          <a:prstGeom prst="rect">
            <a:avLst/>
          </a:prstGeom>
          <a:noFill/>
        </p:spPr>
        <p:txBody>
          <a:bodyPr wrap="square" lIns="0" tIns="0" rIns="0" bIns="0" rtlCol="0" anchor="ctr">
            <a:noAutofit/>
          </a:bodyPr>
          <a:lstStyle/>
          <a:p>
            <a:pPr algn="ctr"/>
            <a:r>
              <a:rPr lang="en-US" sz="4000" b="1" dirty="0">
                <a:solidFill>
                  <a:schemeClr val="bg1"/>
                </a:solidFill>
              </a:rPr>
              <a:t>7</a:t>
            </a:r>
            <a:endParaRPr lang="en-IN" sz="4000" b="1" dirty="0">
              <a:solidFill>
                <a:schemeClr val="bg1"/>
              </a:solidFill>
            </a:endParaRPr>
          </a:p>
        </p:txBody>
      </p:sp>
      <p:sp>
        <p:nvSpPr>
          <p:cNvPr id="89" name="Rectangle 88">
            <a:extLst>
              <a:ext uri="{FF2B5EF4-FFF2-40B4-BE49-F238E27FC236}">
                <a16:creationId xmlns:a16="http://schemas.microsoft.com/office/drawing/2014/main" id="{197B9EA5-893E-EDEF-CB34-C067EB01ACAB}"/>
              </a:ext>
            </a:extLst>
          </p:cNvPr>
          <p:cNvSpPr/>
          <p:nvPr/>
        </p:nvSpPr>
        <p:spPr>
          <a:xfrm>
            <a:off x="2715620" y="480999"/>
            <a:ext cx="2790302" cy="902844"/>
          </a:xfrm>
          <a:prstGeom prst="rect">
            <a:avLst/>
          </a:prstGeom>
        </p:spPr>
        <p:txBody>
          <a:bodyPr wrap="square" lIns="0" tIns="0" rIns="0" bIns="0" anchor="ctr">
            <a:noAutofit/>
          </a:bodyPr>
          <a:lstStyle/>
          <a:p>
            <a:r>
              <a:rPr lang="en-IN" sz="1600" b="1" dirty="0">
                <a:solidFill>
                  <a:schemeClr val="bg1"/>
                </a:solidFill>
                <a:ea typeface="Open Sans" panose="020B0606030504020204" pitchFamily="34" charset="0"/>
                <a:cs typeface="Open Sans" panose="020B0606030504020204" pitchFamily="34" charset="0"/>
              </a:rPr>
              <a:t>Technology Assessment &amp; </a:t>
            </a:r>
          </a:p>
          <a:p>
            <a:r>
              <a:rPr lang="en-IN" sz="1600" b="1" dirty="0">
                <a:solidFill>
                  <a:schemeClr val="bg1"/>
                </a:solidFill>
                <a:ea typeface="Open Sans" panose="020B0606030504020204" pitchFamily="34" charset="0"/>
                <a:cs typeface="Open Sans" panose="020B0606030504020204" pitchFamily="34" charset="0"/>
              </a:rPr>
              <a:t>Road mapping Services</a:t>
            </a:r>
          </a:p>
        </p:txBody>
      </p:sp>
      <p:sp>
        <p:nvSpPr>
          <p:cNvPr id="90" name="Rectangle 89">
            <a:extLst>
              <a:ext uri="{FF2B5EF4-FFF2-40B4-BE49-F238E27FC236}">
                <a16:creationId xmlns:a16="http://schemas.microsoft.com/office/drawing/2014/main" id="{C84577EF-3FA8-7966-1451-DB84A0017F77}"/>
              </a:ext>
            </a:extLst>
          </p:cNvPr>
          <p:cNvSpPr/>
          <p:nvPr/>
        </p:nvSpPr>
        <p:spPr>
          <a:xfrm>
            <a:off x="2715620" y="2075623"/>
            <a:ext cx="2790302" cy="902844"/>
          </a:xfrm>
          <a:prstGeom prst="rect">
            <a:avLst/>
          </a:prstGeom>
        </p:spPr>
        <p:txBody>
          <a:bodyPr wrap="square" lIns="0" tIns="0" rIns="0" bIns="0" anchor="ctr">
            <a:noAutofit/>
          </a:bodyPr>
          <a:lstStyle/>
          <a:p>
            <a:r>
              <a:rPr lang="en-IN" sz="1600" b="1" dirty="0">
                <a:solidFill>
                  <a:schemeClr val="bg1"/>
                </a:solidFill>
                <a:ea typeface="Open Sans" panose="020B0606030504020204" pitchFamily="34" charset="0"/>
                <a:cs typeface="Open Sans" panose="020B0606030504020204" pitchFamily="34" charset="0"/>
              </a:rPr>
              <a:t>Design &amp; Deployment Services</a:t>
            </a:r>
          </a:p>
        </p:txBody>
      </p:sp>
      <p:sp>
        <p:nvSpPr>
          <p:cNvPr id="91" name="Rectangle 90">
            <a:extLst>
              <a:ext uri="{FF2B5EF4-FFF2-40B4-BE49-F238E27FC236}">
                <a16:creationId xmlns:a16="http://schemas.microsoft.com/office/drawing/2014/main" id="{ACC535F1-77E0-0F86-5FB8-6103B656CB31}"/>
              </a:ext>
            </a:extLst>
          </p:cNvPr>
          <p:cNvSpPr/>
          <p:nvPr/>
        </p:nvSpPr>
        <p:spPr>
          <a:xfrm>
            <a:off x="2715620" y="3670247"/>
            <a:ext cx="2790302" cy="902844"/>
          </a:xfrm>
          <a:prstGeom prst="rect">
            <a:avLst/>
          </a:prstGeom>
        </p:spPr>
        <p:txBody>
          <a:bodyPr wrap="square" lIns="0" tIns="0" rIns="0" bIns="0" anchor="ctr">
            <a:noAutofit/>
          </a:bodyPr>
          <a:lstStyle/>
          <a:p>
            <a:r>
              <a:rPr lang="en-IN" sz="1600" b="1" dirty="0">
                <a:solidFill>
                  <a:schemeClr val="bg1"/>
                </a:solidFill>
                <a:ea typeface="Open Sans" panose="020B0606030504020204" pitchFamily="34" charset="0"/>
                <a:cs typeface="Open Sans" panose="020B0606030504020204" pitchFamily="34" charset="0"/>
              </a:rPr>
              <a:t>Migration Services</a:t>
            </a:r>
          </a:p>
        </p:txBody>
      </p:sp>
      <p:sp>
        <p:nvSpPr>
          <p:cNvPr id="92" name="Rectangle 91">
            <a:extLst>
              <a:ext uri="{FF2B5EF4-FFF2-40B4-BE49-F238E27FC236}">
                <a16:creationId xmlns:a16="http://schemas.microsoft.com/office/drawing/2014/main" id="{9DF789D0-2DA6-6A42-6312-BB2E0EEE4916}"/>
              </a:ext>
            </a:extLst>
          </p:cNvPr>
          <p:cNvSpPr/>
          <p:nvPr/>
        </p:nvSpPr>
        <p:spPr>
          <a:xfrm>
            <a:off x="8123962" y="480999"/>
            <a:ext cx="2790302" cy="902844"/>
          </a:xfrm>
          <a:prstGeom prst="rect">
            <a:avLst/>
          </a:prstGeom>
        </p:spPr>
        <p:txBody>
          <a:bodyPr wrap="square" lIns="0" tIns="0" rIns="0" bIns="0" anchor="ctr">
            <a:noAutofit/>
          </a:bodyPr>
          <a:lstStyle/>
          <a:p>
            <a:r>
              <a:rPr lang="en-IN" sz="1600" b="1" dirty="0">
                <a:solidFill>
                  <a:schemeClr val="bg1"/>
                </a:solidFill>
                <a:ea typeface="Open Sans" panose="020B0606030504020204" pitchFamily="34" charset="0"/>
                <a:cs typeface="Open Sans" panose="020B0606030504020204" pitchFamily="34" charset="0"/>
              </a:rPr>
              <a:t>Integration Services</a:t>
            </a:r>
          </a:p>
        </p:txBody>
      </p:sp>
      <p:sp>
        <p:nvSpPr>
          <p:cNvPr id="93" name="Rectangle 92">
            <a:extLst>
              <a:ext uri="{FF2B5EF4-FFF2-40B4-BE49-F238E27FC236}">
                <a16:creationId xmlns:a16="http://schemas.microsoft.com/office/drawing/2014/main" id="{87A5F1F9-8134-62F2-984A-2E8E22506C04}"/>
              </a:ext>
            </a:extLst>
          </p:cNvPr>
          <p:cNvSpPr/>
          <p:nvPr/>
        </p:nvSpPr>
        <p:spPr>
          <a:xfrm>
            <a:off x="8123962" y="2075623"/>
            <a:ext cx="2790302" cy="902844"/>
          </a:xfrm>
          <a:prstGeom prst="rect">
            <a:avLst/>
          </a:prstGeom>
        </p:spPr>
        <p:txBody>
          <a:bodyPr wrap="square" lIns="0" tIns="0" rIns="0" bIns="0" anchor="ctr">
            <a:noAutofit/>
          </a:bodyPr>
          <a:lstStyle/>
          <a:p>
            <a:r>
              <a:rPr lang="en-IN" sz="1600" b="1" dirty="0">
                <a:solidFill>
                  <a:schemeClr val="bg1"/>
                </a:solidFill>
                <a:ea typeface="Open Sans" panose="020B0606030504020204" pitchFamily="34" charset="0"/>
                <a:cs typeface="Open Sans" panose="020B0606030504020204" pitchFamily="34" charset="0"/>
              </a:rPr>
              <a:t>Customization Services</a:t>
            </a:r>
          </a:p>
        </p:txBody>
      </p:sp>
      <p:sp>
        <p:nvSpPr>
          <p:cNvPr id="94" name="Rectangle 93">
            <a:extLst>
              <a:ext uri="{FF2B5EF4-FFF2-40B4-BE49-F238E27FC236}">
                <a16:creationId xmlns:a16="http://schemas.microsoft.com/office/drawing/2014/main" id="{7BC8E364-CEEE-ED4C-0AE9-3815C43A7619}"/>
              </a:ext>
            </a:extLst>
          </p:cNvPr>
          <p:cNvSpPr/>
          <p:nvPr/>
        </p:nvSpPr>
        <p:spPr>
          <a:xfrm>
            <a:off x="8123962" y="3670247"/>
            <a:ext cx="2790302" cy="902844"/>
          </a:xfrm>
          <a:prstGeom prst="rect">
            <a:avLst/>
          </a:prstGeom>
        </p:spPr>
        <p:txBody>
          <a:bodyPr wrap="square" lIns="0" tIns="0" rIns="0" bIns="0" anchor="ctr">
            <a:noAutofit/>
          </a:bodyPr>
          <a:lstStyle/>
          <a:p>
            <a:r>
              <a:rPr lang="en-IN" sz="1600" b="1" dirty="0">
                <a:solidFill>
                  <a:schemeClr val="bg1"/>
                </a:solidFill>
                <a:ea typeface="Open Sans" panose="020B0606030504020204" pitchFamily="34" charset="0"/>
                <a:cs typeface="Open Sans" panose="020B0606030504020204" pitchFamily="34" charset="0"/>
              </a:rPr>
              <a:t>Training / Knowledge Augmentation Services</a:t>
            </a:r>
          </a:p>
        </p:txBody>
      </p:sp>
      <p:pic>
        <p:nvPicPr>
          <p:cNvPr id="5" name="Graphic 4" descr="Signpost with solid fill">
            <a:extLst>
              <a:ext uri="{FF2B5EF4-FFF2-40B4-BE49-F238E27FC236}">
                <a16:creationId xmlns:a16="http://schemas.microsoft.com/office/drawing/2014/main" id="{80EACAFD-046B-CDA4-173A-BC5613183A2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91690" y="548154"/>
            <a:ext cx="741865" cy="741865"/>
          </a:xfrm>
          <a:prstGeom prst="rect">
            <a:avLst/>
          </a:prstGeom>
        </p:spPr>
      </p:pic>
      <p:pic>
        <p:nvPicPr>
          <p:cNvPr id="12" name="Graphic 11" descr="Online meeting with solid fill">
            <a:extLst>
              <a:ext uri="{FF2B5EF4-FFF2-40B4-BE49-F238E27FC236}">
                <a16:creationId xmlns:a16="http://schemas.microsoft.com/office/drawing/2014/main" id="{8603EA89-20C6-8BFF-C2AA-85326E010AE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629740" y="2226164"/>
            <a:ext cx="711082" cy="711082"/>
          </a:xfrm>
          <a:prstGeom prst="rect">
            <a:avLst/>
          </a:prstGeom>
        </p:spPr>
      </p:pic>
      <p:sp>
        <p:nvSpPr>
          <p:cNvPr id="15" name="Oval 14">
            <a:extLst>
              <a:ext uri="{FF2B5EF4-FFF2-40B4-BE49-F238E27FC236}">
                <a16:creationId xmlns:a16="http://schemas.microsoft.com/office/drawing/2014/main" id="{3606A369-59B2-2142-9FC2-9573899881B9}"/>
              </a:ext>
            </a:extLst>
          </p:cNvPr>
          <p:cNvSpPr/>
          <p:nvPr/>
        </p:nvSpPr>
        <p:spPr>
          <a:xfrm>
            <a:off x="552088" y="5275106"/>
            <a:ext cx="1044842" cy="1044842"/>
          </a:xfrm>
          <a:prstGeom prst="ellipse">
            <a:avLst/>
          </a:prstGeom>
          <a:solidFill>
            <a:srgbClr val="A365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Arrow: Pentagon 15">
            <a:extLst>
              <a:ext uri="{FF2B5EF4-FFF2-40B4-BE49-F238E27FC236}">
                <a16:creationId xmlns:a16="http://schemas.microsoft.com/office/drawing/2014/main" id="{C6D20D8C-1944-2E9A-0DA7-50E361493A98}"/>
              </a:ext>
            </a:extLst>
          </p:cNvPr>
          <p:cNvSpPr/>
          <p:nvPr/>
        </p:nvSpPr>
        <p:spPr>
          <a:xfrm>
            <a:off x="1297529" y="5147054"/>
            <a:ext cx="4536504" cy="1300946"/>
          </a:xfrm>
          <a:prstGeom prst="homePlate">
            <a:avLst>
              <a:gd name="adj" fmla="val 19691"/>
            </a:avLst>
          </a:prstGeom>
          <a:solidFill>
            <a:srgbClr val="D3B5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8" name="Rectangle: Rounded Corners 17">
            <a:extLst>
              <a:ext uri="{FF2B5EF4-FFF2-40B4-BE49-F238E27FC236}">
                <a16:creationId xmlns:a16="http://schemas.microsoft.com/office/drawing/2014/main" id="{B5328E5B-45BB-3A81-8708-015A9CC11501}"/>
              </a:ext>
            </a:extLst>
          </p:cNvPr>
          <p:cNvSpPr/>
          <p:nvPr/>
        </p:nvSpPr>
        <p:spPr>
          <a:xfrm>
            <a:off x="1572810" y="5370783"/>
            <a:ext cx="853488" cy="853488"/>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9" name="Oval 18">
            <a:extLst>
              <a:ext uri="{FF2B5EF4-FFF2-40B4-BE49-F238E27FC236}">
                <a16:creationId xmlns:a16="http://schemas.microsoft.com/office/drawing/2014/main" id="{746A038A-53A3-470C-63C8-032C773092E2}"/>
              </a:ext>
            </a:extLst>
          </p:cNvPr>
          <p:cNvSpPr/>
          <p:nvPr/>
        </p:nvSpPr>
        <p:spPr>
          <a:xfrm>
            <a:off x="1474640" y="5628654"/>
            <a:ext cx="1049828" cy="729362"/>
          </a:xfrm>
          <a:prstGeom prst="ellipse">
            <a:avLst/>
          </a:prstGeom>
          <a:solidFill>
            <a:schemeClr val="tx1">
              <a:alpha val="42000"/>
            </a:schemeClr>
          </a:soli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4" name="Oval 23">
            <a:extLst>
              <a:ext uri="{FF2B5EF4-FFF2-40B4-BE49-F238E27FC236}">
                <a16:creationId xmlns:a16="http://schemas.microsoft.com/office/drawing/2014/main" id="{A2346B88-6063-63EC-DED3-65B15133DDF8}"/>
              </a:ext>
            </a:extLst>
          </p:cNvPr>
          <p:cNvSpPr/>
          <p:nvPr/>
        </p:nvSpPr>
        <p:spPr>
          <a:xfrm>
            <a:off x="6005035" y="5275106"/>
            <a:ext cx="1044842" cy="1044842"/>
          </a:xfrm>
          <a:prstGeom prst="ellipse">
            <a:avLst/>
          </a:prstGeom>
          <a:solidFill>
            <a:srgbClr val="2E8C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5" name="Arrow: Pentagon 24">
            <a:extLst>
              <a:ext uri="{FF2B5EF4-FFF2-40B4-BE49-F238E27FC236}">
                <a16:creationId xmlns:a16="http://schemas.microsoft.com/office/drawing/2014/main" id="{4D13E7D1-7929-C89D-BF0B-D3EB736B2189}"/>
              </a:ext>
            </a:extLst>
          </p:cNvPr>
          <p:cNvSpPr/>
          <p:nvPr/>
        </p:nvSpPr>
        <p:spPr>
          <a:xfrm>
            <a:off x="6750476" y="5147054"/>
            <a:ext cx="4536504" cy="1300946"/>
          </a:xfrm>
          <a:prstGeom prst="homePlate">
            <a:avLst>
              <a:gd name="adj" fmla="val 19691"/>
            </a:avLst>
          </a:prstGeom>
          <a:solidFill>
            <a:srgbClr val="71C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8" name="Rectangle: Rounded Corners 27">
            <a:extLst>
              <a:ext uri="{FF2B5EF4-FFF2-40B4-BE49-F238E27FC236}">
                <a16:creationId xmlns:a16="http://schemas.microsoft.com/office/drawing/2014/main" id="{4D4DC22D-D78B-BF59-AE48-895E1D9DD7CA}"/>
              </a:ext>
            </a:extLst>
          </p:cNvPr>
          <p:cNvSpPr/>
          <p:nvPr/>
        </p:nvSpPr>
        <p:spPr>
          <a:xfrm>
            <a:off x="7003455" y="5370783"/>
            <a:ext cx="853488" cy="853488"/>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9" name="Oval 28">
            <a:extLst>
              <a:ext uri="{FF2B5EF4-FFF2-40B4-BE49-F238E27FC236}">
                <a16:creationId xmlns:a16="http://schemas.microsoft.com/office/drawing/2014/main" id="{8D7B0591-E64B-7BB1-4215-97AAB5BFAF25}"/>
              </a:ext>
            </a:extLst>
          </p:cNvPr>
          <p:cNvSpPr/>
          <p:nvPr/>
        </p:nvSpPr>
        <p:spPr>
          <a:xfrm>
            <a:off x="6905285" y="5628654"/>
            <a:ext cx="1049828" cy="729362"/>
          </a:xfrm>
          <a:prstGeom prst="ellipse">
            <a:avLst/>
          </a:prstGeom>
          <a:solidFill>
            <a:schemeClr val="tx1">
              <a:alpha val="42000"/>
            </a:schemeClr>
          </a:soli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0" name="TextBox 29">
            <a:extLst>
              <a:ext uri="{FF2B5EF4-FFF2-40B4-BE49-F238E27FC236}">
                <a16:creationId xmlns:a16="http://schemas.microsoft.com/office/drawing/2014/main" id="{2FA11326-E0C2-BE6D-6C96-98D4826B3C87}"/>
              </a:ext>
            </a:extLst>
          </p:cNvPr>
          <p:cNvSpPr txBox="1"/>
          <p:nvPr/>
        </p:nvSpPr>
        <p:spPr>
          <a:xfrm>
            <a:off x="690637" y="5437899"/>
            <a:ext cx="628746" cy="719256"/>
          </a:xfrm>
          <a:prstGeom prst="rect">
            <a:avLst/>
          </a:prstGeom>
          <a:noFill/>
        </p:spPr>
        <p:txBody>
          <a:bodyPr wrap="square" lIns="0" tIns="0" rIns="0" bIns="0" rtlCol="0" anchor="ctr">
            <a:noAutofit/>
          </a:bodyPr>
          <a:lstStyle/>
          <a:p>
            <a:pPr algn="ctr"/>
            <a:r>
              <a:rPr lang="en-US" sz="4000" b="1" dirty="0">
                <a:solidFill>
                  <a:schemeClr val="bg1"/>
                </a:solidFill>
              </a:rPr>
              <a:t>4</a:t>
            </a:r>
            <a:endParaRPr lang="en-IN" sz="4000" b="1" dirty="0">
              <a:solidFill>
                <a:schemeClr val="bg1"/>
              </a:solidFill>
            </a:endParaRPr>
          </a:p>
        </p:txBody>
      </p:sp>
      <p:sp>
        <p:nvSpPr>
          <p:cNvPr id="31" name="TextBox 30">
            <a:extLst>
              <a:ext uri="{FF2B5EF4-FFF2-40B4-BE49-F238E27FC236}">
                <a16:creationId xmlns:a16="http://schemas.microsoft.com/office/drawing/2014/main" id="{51EC497D-BC1C-71F6-91D5-F3F2B434189E}"/>
              </a:ext>
            </a:extLst>
          </p:cNvPr>
          <p:cNvSpPr txBox="1"/>
          <p:nvPr/>
        </p:nvSpPr>
        <p:spPr>
          <a:xfrm>
            <a:off x="6121281" y="5437899"/>
            <a:ext cx="628746" cy="719256"/>
          </a:xfrm>
          <a:prstGeom prst="rect">
            <a:avLst/>
          </a:prstGeom>
          <a:noFill/>
        </p:spPr>
        <p:txBody>
          <a:bodyPr wrap="square" lIns="0" tIns="0" rIns="0" bIns="0" rtlCol="0" anchor="ctr">
            <a:noAutofit/>
          </a:bodyPr>
          <a:lstStyle/>
          <a:p>
            <a:pPr algn="ctr"/>
            <a:r>
              <a:rPr lang="en-US" sz="4000" b="1" dirty="0">
                <a:solidFill>
                  <a:schemeClr val="bg1"/>
                </a:solidFill>
              </a:rPr>
              <a:t>8</a:t>
            </a:r>
            <a:endParaRPr lang="en-IN" sz="4000" b="1" dirty="0">
              <a:solidFill>
                <a:schemeClr val="bg1"/>
              </a:solidFill>
            </a:endParaRPr>
          </a:p>
        </p:txBody>
      </p:sp>
      <p:sp>
        <p:nvSpPr>
          <p:cNvPr id="34" name="Rectangle 33">
            <a:extLst>
              <a:ext uri="{FF2B5EF4-FFF2-40B4-BE49-F238E27FC236}">
                <a16:creationId xmlns:a16="http://schemas.microsoft.com/office/drawing/2014/main" id="{9A014CAB-CF05-E6E3-1967-5805470BBE74}"/>
              </a:ext>
            </a:extLst>
          </p:cNvPr>
          <p:cNvSpPr/>
          <p:nvPr/>
        </p:nvSpPr>
        <p:spPr>
          <a:xfrm>
            <a:off x="2724436" y="5314334"/>
            <a:ext cx="2790302" cy="902844"/>
          </a:xfrm>
          <a:prstGeom prst="rect">
            <a:avLst/>
          </a:prstGeom>
        </p:spPr>
        <p:txBody>
          <a:bodyPr wrap="square" lIns="0" tIns="0" rIns="0" bIns="0" anchor="ctr">
            <a:noAutofit/>
          </a:bodyPr>
          <a:lstStyle/>
          <a:p>
            <a:r>
              <a:rPr lang="en-IN" sz="1600" b="1" dirty="0">
                <a:solidFill>
                  <a:schemeClr val="bg1"/>
                </a:solidFill>
                <a:ea typeface="Open Sans" panose="020B0606030504020204" pitchFamily="34" charset="0"/>
                <a:cs typeface="Open Sans" panose="020B0606030504020204" pitchFamily="34" charset="0"/>
              </a:rPr>
              <a:t>Data Analytics Services</a:t>
            </a:r>
          </a:p>
        </p:txBody>
      </p:sp>
      <p:sp>
        <p:nvSpPr>
          <p:cNvPr id="35" name="Rectangle 34">
            <a:extLst>
              <a:ext uri="{FF2B5EF4-FFF2-40B4-BE49-F238E27FC236}">
                <a16:creationId xmlns:a16="http://schemas.microsoft.com/office/drawing/2014/main" id="{2B13D2A6-C620-6669-66C5-BD4DE12E9337}"/>
              </a:ext>
            </a:extLst>
          </p:cNvPr>
          <p:cNvSpPr/>
          <p:nvPr/>
        </p:nvSpPr>
        <p:spPr>
          <a:xfrm>
            <a:off x="8132778" y="5314334"/>
            <a:ext cx="2790302" cy="902844"/>
          </a:xfrm>
          <a:prstGeom prst="rect">
            <a:avLst/>
          </a:prstGeom>
        </p:spPr>
        <p:txBody>
          <a:bodyPr wrap="square" lIns="0" tIns="0" rIns="0" bIns="0" anchor="ctr">
            <a:noAutofit/>
          </a:bodyPr>
          <a:lstStyle/>
          <a:p>
            <a:r>
              <a:rPr lang="en-IN" sz="1600" b="1" dirty="0">
                <a:solidFill>
                  <a:schemeClr val="bg1"/>
                </a:solidFill>
                <a:ea typeface="Open Sans" panose="020B0606030504020204" pitchFamily="34" charset="0"/>
                <a:cs typeface="Open Sans" panose="020B0606030504020204" pitchFamily="34" charset="0"/>
              </a:rPr>
              <a:t>Support Services</a:t>
            </a:r>
          </a:p>
        </p:txBody>
      </p:sp>
      <p:pic>
        <p:nvPicPr>
          <p:cNvPr id="9" name="Graphic 8" descr="Vlog with solid fill">
            <a:extLst>
              <a:ext uri="{FF2B5EF4-FFF2-40B4-BE49-F238E27FC236}">
                <a16:creationId xmlns:a16="http://schemas.microsoft.com/office/drawing/2014/main" id="{A98D3232-AC6D-4A4A-AA6C-1516C25FAD8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115338" y="5475167"/>
            <a:ext cx="644719" cy="644719"/>
          </a:xfrm>
          <a:prstGeom prst="rect">
            <a:avLst/>
          </a:prstGeom>
        </p:spPr>
      </p:pic>
      <p:pic>
        <p:nvPicPr>
          <p:cNvPr id="39" name="Graphic 38" descr="Share with solid fill">
            <a:extLst>
              <a:ext uri="{FF2B5EF4-FFF2-40B4-BE49-F238E27FC236}">
                <a16:creationId xmlns:a16="http://schemas.microsoft.com/office/drawing/2014/main" id="{2BBB7659-3A39-3582-0FEC-42110FF2637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765779" y="3885575"/>
            <a:ext cx="547369" cy="547369"/>
          </a:xfrm>
          <a:prstGeom prst="rect">
            <a:avLst/>
          </a:prstGeom>
        </p:spPr>
      </p:pic>
      <p:pic>
        <p:nvPicPr>
          <p:cNvPr id="46" name="Graphic 45" descr="Bar chart with solid fill">
            <a:extLst>
              <a:ext uri="{FF2B5EF4-FFF2-40B4-BE49-F238E27FC236}">
                <a16:creationId xmlns:a16="http://schemas.microsoft.com/office/drawing/2014/main" id="{AFC705C5-7687-57F0-3161-BD56F95ED0A3}"/>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17369" y="5475167"/>
            <a:ext cx="627499" cy="627499"/>
          </a:xfrm>
          <a:prstGeom prst="rect">
            <a:avLst/>
          </a:prstGeom>
        </p:spPr>
      </p:pic>
      <p:pic>
        <p:nvPicPr>
          <p:cNvPr id="53" name="Graphic 52" descr="Business Growth with solid fill">
            <a:extLst>
              <a:ext uri="{FF2B5EF4-FFF2-40B4-BE49-F238E27FC236}">
                <a16:creationId xmlns:a16="http://schemas.microsoft.com/office/drawing/2014/main" id="{869ADA93-FA36-BECC-CCE6-9649B288DA1B}"/>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142822" y="3850822"/>
            <a:ext cx="643680" cy="643680"/>
          </a:xfrm>
          <a:prstGeom prst="rect">
            <a:avLst/>
          </a:prstGeom>
        </p:spPr>
      </p:pic>
      <p:pic>
        <p:nvPicPr>
          <p:cNvPr id="64" name="Graphic 63" descr="Plugged Unplugged with solid fill">
            <a:extLst>
              <a:ext uri="{FF2B5EF4-FFF2-40B4-BE49-F238E27FC236}">
                <a16:creationId xmlns:a16="http://schemas.microsoft.com/office/drawing/2014/main" id="{BE79A0DC-E9C5-EE59-589B-381CF177B35A}"/>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098535" y="591356"/>
            <a:ext cx="677117" cy="677117"/>
          </a:xfrm>
          <a:prstGeom prst="rect">
            <a:avLst/>
          </a:prstGeom>
        </p:spPr>
      </p:pic>
      <p:pic>
        <p:nvPicPr>
          <p:cNvPr id="95" name="Graphic 94" descr="Gears with solid fill">
            <a:extLst>
              <a:ext uri="{FF2B5EF4-FFF2-40B4-BE49-F238E27FC236}">
                <a16:creationId xmlns:a16="http://schemas.microsoft.com/office/drawing/2014/main" id="{A1CD9331-E1F9-F342-146E-918E537C8886}"/>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7060249" y="2177217"/>
            <a:ext cx="726253" cy="726253"/>
          </a:xfrm>
          <a:prstGeom prst="rect">
            <a:avLst/>
          </a:prstGeom>
        </p:spPr>
      </p:pic>
    </p:spTree>
    <p:extLst>
      <p:ext uri="{BB962C8B-B14F-4D97-AF65-F5344CB8AC3E}">
        <p14:creationId xmlns:p14="http://schemas.microsoft.com/office/powerpoint/2010/main" val="686416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Rectangle: Rounded Corners 115">
            <a:extLst>
              <a:ext uri="{FF2B5EF4-FFF2-40B4-BE49-F238E27FC236}">
                <a16:creationId xmlns:a16="http://schemas.microsoft.com/office/drawing/2014/main" id="{994CE2BA-7D90-C864-8FDC-1530C959D243}"/>
              </a:ext>
            </a:extLst>
          </p:cNvPr>
          <p:cNvSpPr/>
          <p:nvPr/>
        </p:nvSpPr>
        <p:spPr>
          <a:xfrm>
            <a:off x="1986327" y="3362557"/>
            <a:ext cx="470701" cy="470701"/>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2" name="Rectangle: Rounded Corners 121">
            <a:extLst>
              <a:ext uri="{FF2B5EF4-FFF2-40B4-BE49-F238E27FC236}">
                <a16:creationId xmlns:a16="http://schemas.microsoft.com/office/drawing/2014/main" id="{51E0A567-7823-A518-211A-9EFEB349E274}"/>
              </a:ext>
            </a:extLst>
          </p:cNvPr>
          <p:cNvSpPr/>
          <p:nvPr/>
        </p:nvSpPr>
        <p:spPr>
          <a:xfrm>
            <a:off x="1986327" y="4291331"/>
            <a:ext cx="470701" cy="470701"/>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0" name="Rectangle 129">
            <a:extLst>
              <a:ext uri="{FF2B5EF4-FFF2-40B4-BE49-F238E27FC236}">
                <a16:creationId xmlns:a16="http://schemas.microsoft.com/office/drawing/2014/main" id="{1E6BB202-F7C2-8ACF-A79D-7F8142291A47}"/>
              </a:ext>
            </a:extLst>
          </p:cNvPr>
          <p:cNvSpPr/>
          <p:nvPr/>
        </p:nvSpPr>
        <p:spPr>
          <a:xfrm>
            <a:off x="2819001" y="4259256"/>
            <a:ext cx="2426413" cy="518247"/>
          </a:xfrm>
          <a:prstGeom prst="rect">
            <a:avLst/>
          </a:prstGeom>
        </p:spPr>
        <p:txBody>
          <a:bodyPr wrap="square" lIns="0" tIns="0" rIns="0" bIns="0" anchor="ctr">
            <a:noAutofit/>
          </a:bodyPr>
          <a:lstStyle/>
          <a:p>
            <a:r>
              <a:rPr lang="en-IN" sz="1400" dirty="0">
                <a:solidFill>
                  <a:schemeClr val="bg1"/>
                </a:solidFill>
                <a:ea typeface="Open Sans" panose="020B0606030504020204" pitchFamily="34" charset="0"/>
                <a:cs typeface="Open Sans" panose="020B0606030504020204" pitchFamily="34" charset="0"/>
              </a:rPr>
              <a:t>This is a sample text. Insert your desired text here. </a:t>
            </a:r>
          </a:p>
        </p:txBody>
      </p:sp>
      <p:grpSp>
        <p:nvGrpSpPr>
          <p:cNvPr id="53" name="Group 52">
            <a:extLst>
              <a:ext uri="{FF2B5EF4-FFF2-40B4-BE49-F238E27FC236}">
                <a16:creationId xmlns:a16="http://schemas.microsoft.com/office/drawing/2014/main" id="{6AB8BD6F-384B-4A76-54C2-25EBB4D473CF}"/>
              </a:ext>
            </a:extLst>
          </p:cNvPr>
          <p:cNvGrpSpPr/>
          <p:nvPr/>
        </p:nvGrpSpPr>
        <p:grpSpPr>
          <a:xfrm>
            <a:off x="347056" y="370438"/>
            <a:ext cx="11494713" cy="1906433"/>
            <a:chOff x="347056" y="370439"/>
            <a:chExt cx="11494713" cy="1822460"/>
          </a:xfrm>
        </p:grpSpPr>
        <p:grpSp>
          <p:nvGrpSpPr>
            <p:cNvPr id="50" name="Group 49">
              <a:extLst>
                <a:ext uri="{FF2B5EF4-FFF2-40B4-BE49-F238E27FC236}">
                  <a16:creationId xmlns:a16="http://schemas.microsoft.com/office/drawing/2014/main" id="{A58EF251-64C6-52CB-8AC7-EED3A11E6D42}"/>
                </a:ext>
              </a:extLst>
            </p:cNvPr>
            <p:cNvGrpSpPr/>
            <p:nvPr/>
          </p:nvGrpSpPr>
          <p:grpSpPr>
            <a:xfrm>
              <a:off x="347056" y="370439"/>
              <a:ext cx="4742358" cy="1822460"/>
              <a:chOff x="1277257" y="1102860"/>
              <a:chExt cx="4742358" cy="1822460"/>
            </a:xfrm>
          </p:grpSpPr>
          <p:sp>
            <p:nvSpPr>
              <p:cNvPr id="58" name="Arrow: Pentagon 57">
                <a:extLst>
                  <a:ext uri="{FF2B5EF4-FFF2-40B4-BE49-F238E27FC236}">
                    <a16:creationId xmlns:a16="http://schemas.microsoft.com/office/drawing/2014/main" id="{975AC3F4-CE8F-288A-C251-5EE64B56CF4A}"/>
                  </a:ext>
                </a:extLst>
              </p:cNvPr>
              <p:cNvSpPr/>
              <p:nvPr/>
            </p:nvSpPr>
            <p:spPr>
              <a:xfrm>
                <a:off x="1444175" y="1327248"/>
                <a:ext cx="4575440" cy="825712"/>
              </a:xfrm>
              <a:prstGeom prst="homePlate">
                <a:avLst>
                  <a:gd name="adj" fmla="val 19691"/>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0" name="Arrow: Pentagon 99">
                <a:extLst>
                  <a:ext uri="{FF2B5EF4-FFF2-40B4-BE49-F238E27FC236}">
                    <a16:creationId xmlns:a16="http://schemas.microsoft.com/office/drawing/2014/main" id="{E0ADC1C5-3B5A-7ABC-7068-A82FA401160C}"/>
                  </a:ext>
                </a:extLst>
              </p:cNvPr>
              <p:cNvSpPr/>
              <p:nvPr/>
            </p:nvSpPr>
            <p:spPr>
              <a:xfrm>
                <a:off x="1277257" y="1102860"/>
                <a:ext cx="820651" cy="1387450"/>
              </a:xfrm>
              <a:prstGeom prst="homePlate">
                <a:avLst>
                  <a:gd name="adj" fmla="val 0"/>
                </a:avLst>
              </a:prstGeom>
              <a:solidFill>
                <a:schemeClr val="tx1">
                  <a:alpha val="48000"/>
                </a:schemeClr>
              </a:solidFill>
              <a:ln>
                <a:noFill/>
              </a:ln>
              <a:effectLst>
                <a:softEdge rad="2794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4" name="Arrow: Pentagon 63">
                <a:extLst>
                  <a:ext uri="{FF2B5EF4-FFF2-40B4-BE49-F238E27FC236}">
                    <a16:creationId xmlns:a16="http://schemas.microsoft.com/office/drawing/2014/main" id="{43ED89C2-7DFD-8F90-6909-F10C6E621FD4}"/>
                  </a:ext>
                </a:extLst>
              </p:cNvPr>
              <p:cNvSpPr/>
              <p:nvPr/>
            </p:nvSpPr>
            <p:spPr>
              <a:xfrm>
                <a:off x="1290541" y="1327248"/>
                <a:ext cx="390864" cy="825712"/>
              </a:xfrm>
              <a:prstGeom prst="homePlate">
                <a:avLst>
                  <a:gd name="adj" fmla="val 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4" name="Rectangle: Rounded Corners 103">
                <a:extLst>
                  <a:ext uri="{FF2B5EF4-FFF2-40B4-BE49-F238E27FC236}">
                    <a16:creationId xmlns:a16="http://schemas.microsoft.com/office/drawing/2014/main" id="{AC1B77B8-D6A4-EE88-E127-FE82E75BF712}"/>
                  </a:ext>
                </a:extLst>
              </p:cNvPr>
              <p:cNvSpPr/>
              <p:nvPr/>
            </p:nvSpPr>
            <p:spPr>
              <a:xfrm>
                <a:off x="1986327" y="1505008"/>
                <a:ext cx="470701" cy="470701"/>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109" name="Group 108">
                <a:extLst>
                  <a:ext uri="{FF2B5EF4-FFF2-40B4-BE49-F238E27FC236}">
                    <a16:creationId xmlns:a16="http://schemas.microsoft.com/office/drawing/2014/main" id="{8390F60A-774D-24DC-76E7-8CF9BFE54256}"/>
                  </a:ext>
                </a:extLst>
              </p:cNvPr>
              <p:cNvGrpSpPr/>
              <p:nvPr/>
            </p:nvGrpSpPr>
            <p:grpSpPr>
              <a:xfrm>
                <a:off x="1986327" y="2446003"/>
                <a:ext cx="470700" cy="470701"/>
                <a:chOff x="1636178" y="1708513"/>
                <a:chExt cx="853488" cy="853488"/>
              </a:xfrm>
            </p:grpSpPr>
            <p:sp>
              <p:nvSpPr>
                <p:cNvPr id="110" name="Rectangle: Rounded Corners 109">
                  <a:extLst>
                    <a:ext uri="{FF2B5EF4-FFF2-40B4-BE49-F238E27FC236}">
                      <a16:creationId xmlns:a16="http://schemas.microsoft.com/office/drawing/2014/main" id="{5EC5B90B-94C2-10BA-916D-78B0E8CB873D}"/>
                    </a:ext>
                  </a:extLst>
                </p:cNvPr>
                <p:cNvSpPr/>
                <p:nvPr/>
              </p:nvSpPr>
              <p:spPr>
                <a:xfrm>
                  <a:off x="1636178" y="1708513"/>
                  <a:ext cx="853488" cy="853488"/>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112" name="Group 111">
                  <a:extLst>
                    <a:ext uri="{FF2B5EF4-FFF2-40B4-BE49-F238E27FC236}">
                      <a16:creationId xmlns:a16="http://schemas.microsoft.com/office/drawing/2014/main" id="{3E37312B-B2F2-5FB3-9C1C-44B8E641C164}"/>
                    </a:ext>
                  </a:extLst>
                </p:cNvPr>
                <p:cNvGrpSpPr/>
                <p:nvPr/>
              </p:nvGrpSpPr>
              <p:grpSpPr>
                <a:xfrm rot="18272240">
                  <a:off x="1778643" y="1897138"/>
                  <a:ext cx="568558" cy="317690"/>
                  <a:chOff x="6166420" y="1118304"/>
                  <a:chExt cx="2159016" cy="1206378"/>
                </a:xfrm>
                <a:solidFill>
                  <a:schemeClr val="bg1"/>
                </a:solidFill>
              </p:grpSpPr>
              <p:sp>
                <p:nvSpPr>
                  <p:cNvPr id="113" name="Rectangle 112">
                    <a:extLst>
                      <a:ext uri="{FF2B5EF4-FFF2-40B4-BE49-F238E27FC236}">
                        <a16:creationId xmlns:a16="http://schemas.microsoft.com/office/drawing/2014/main" id="{0B9EE057-0FC5-4EFB-DDA0-88F6BC28F9F6}"/>
                      </a:ext>
                    </a:extLst>
                  </p:cNvPr>
                  <p:cNvSpPr/>
                  <p:nvPr/>
                </p:nvSpPr>
                <p:spPr>
                  <a:xfrm>
                    <a:off x="6166420" y="1964639"/>
                    <a:ext cx="2159016" cy="36004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4" name="Rectangle 113">
                    <a:extLst>
                      <a:ext uri="{FF2B5EF4-FFF2-40B4-BE49-F238E27FC236}">
                        <a16:creationId xmlns:a16="http://schemas.microsoft.com/office/drawing/2014/main" id="{2CD56556-372F-0D8A-91DD-6CB4B5870CFB}"/>
                      </a:ext>
                    </a:extLst>
                  </p:cNvPr>
                  <p:cNvSpPr/>
                  <p:nvPr/>
                </p:nvSpPr>
                <p:spPr>
                  <a:xfrm rot="16200000">
                    <a:off x="5743251" y="1541473"/>
                    <a:ext cx="1206378" cy="3600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sp>
            <p:nvSpPr>
              <p:cNvPr id="127" name="Rectangle 126">
                <a:extLst>
                  <a:ext uri="{FF2B5EF4-FFF2-40B4-BE49-F238E27FC236}">
                    <a16:creationId xmlns:a16="http://schemas.microsoft.com/office/drawing/2014/main" id="{0BC7DAC9-D6E7-5D12-E8D7-8276AE6B5654}"/>
                  </a:ext>
                </a:extLst>
              </p:cNvPr>
              <p:cNvSpPr/>
              <p:nvPr/>
            </p:nvSpPr>
            <p:spPr>
              <a:xfrm>
                <a:off x="2819001" y="1480980"/>
                <a:ext cx="2426413" cy="518247"/>
              </a:xfrm>
              <a:prstGeom prst="rect">
                <a:avLst/>
              </a:prstGeom>
            </p:spPr>
            <p:txBody>
              <a:bodyPr wrap="square" lIns="0" tIns="0" rIns="0" bIns="0" anchor="ctr">
                <a:noAutofit/>
              </a:bodyPr>
              <a:lstStyle/>
              <a:p>
                <a:r>
                  <a:rPr lang="en-IN" sz="1400" b="1" dirty="0">
                    <a:solidFill>
                      <a:schemeClr val="bg1"/>
                    </a:solidFill>
                    <a:latin typeface="Verdana" panose="020B0604030504040204" pitchFamily="34" charset="0"/>
                    <a:ea typeface="Verdana" panose="020B0604030504040204" pitchFamily="34" charset="0"/>
                    <a:cs typeface="Open Sans" panose="020B0606030504020204" pitchFamily="34" charset="0"/>
                  </a:rPr>
                  <a:t>Technology Assessment &amp; Roadmap Services</a:t>
                </a:r>
              </a:p>
            </p:txBody>
          </p:sp>
          <p:sp>
            <p:nvSpPr>
              <p:cNvPr id="128" name="Rectangle 127">
                <a:extLst>
                  <a:ext uri="{FF2B5EF4-FFF2-40B4-BE49-F238E27FC236}">
                    <a16:creationId xmlns:a16="http://schemas.microsoft.com/office/drawing/2014/main" id="{44DFE791-65D4-112B-1A4C-CDE3D2C389D5}"/>
                  </a:ext>
                </a:extLst>
              </p:cNvPr>
              <p:cNvSpPr/>
              <p:nvPr/>
            </p:nvSpPr>
            <p:spPr>
              <a:xfrm>
                <a:off x="2819001" y="2407073"/>
                <a:ext cx="2426413" cy="518247"/>
              </a:xfrm>
              <a:prstGeom prst="rect">
                <a:avLst/>
              </a:prstGeom>
            </p:spPr>
            <p:txBody>
              <a:bodyPr wrap="square" lIns="0" tIns="0" rIns="0" bIns="0" anchor="ctr">
                <a:noAutofit/>
              </a:bodyPr>
              <a:lstStyle/>
              <a:p>
                <a:r>
                  <a:rPr lang="en-IN" sz="1400" dirty="0">
                    <a:solidFill>
                      <a:schemeClr val="bg1"/>
                    </a:solidFill>
                    <a:ea typeface="Open Sans" panose="020B0606030504020204" pitchFamily="34" charset="0"/>
                    <a:cs typeface="Open Sans" panose="020B0606030504020204" pitchFamily="34" charset="0"/>
                  </a:rPr>
                  <a:t>This is a sample text. Insert your desired text here. </a:t>
                </a:r>
              </a:p>
            </p:txBody>
          </p:sp>
        </p:grpSp>
        <p:sp>
          <p:nvSpPr>
            <p:cNvPr id="51" name="TextBox 50">
              <a:extLst>
                <a:ext uri="{FF2B5EF4-FFF2-40B4-BE49-F238E27FC236}">
                  <a16:creationId xmlns:a16="http://schemas.microsoft.com/office/drawing/2014/main" id="{1BCBA924-0A2A-0268-9146-DF0C7D3C044F}"/>
                </a:ext>
              </a:extLst>
            </p:cNvPr>
            <p:cNvSpPr txBox="1"/>
            <p:nvPr/>
          </p:nvSpPr>
          <p:spPr>
            <a:xfrm>
              <a:off x="5520163" y="437762"/>
              <a:ext cx="6321606" cy="138283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US" sz="1100" b="0" i="0" dirty="0">
                  <a:solidFill>
                    <a:srgbClr val="374151"/>
                  </a:solidFill>
                  <a:effectLst/>
                  <a:latin typeface="Verdana" panose="020B0604030504040204" pitchFamily="34" charset="0"/>
                  <a:ea typeface="Verdana" panose="020B0604030504040204" pitchFamily="34" charset="0"/>
                </a:rPr>
                <a:t>Technology assessment is an important process that helps organizations evaluate the potential benefits and risks associated with new and emerging technologies. Our PPM technology assessment involves evaluating the feasibility, effectiveness, and impact of the PPM technology on the validated outcomes, with assessment a road mapping exercise will be conducted involving developing a strategic plan for implementing the technology. These services will help organizations evaluate the potential benefits and risks associated with the PPM technology and developing a strategic plan for implementing them.</a:t>
              </a:r>
              <a:endParaRPr lang="en-US" sz="1100" dirty="0">
                <a:latin typeface="Verdana" panose="020B0604030504040204" pitchFamily="34" charset="0"/>
                <a:ea typeface="Verdana" panose="020B0604030504040204" pitchFamily="34" charset="0"/>
              </a:endParaRPr>
            </a:p>
          </p:txBody>
        </p:sp>
        <p:pic>
          <p:nvPicPr>
            <p:cNvPr id="52" name="Graphic 51" descr="Signpost with solid fill">
              <a:extLst>
                <a:ext uri="{FF2B5EF4-FFF2-40B4-BE49-F238E27FC236}">
                  <a16:creationId xmlns:a16="http://schemas.microsoft.com/office/drawing/2014/main" id="{D51B7ECB-5F43-10EE-E884-E047457514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6125" y="783797"/>
              <a:ext cx="470701" cy="470701"/>
            </a:xfrm>
            <a:prstGeom prst="rect">
              <a:avLst/>
            </a:prstGeom>
          </p:spPr>
        </p:pic>
      </p:grpSp>
      <p:grpSp>
        <p:nvGrpSpPr>
          <p:cNvPr id="54" name="Group 53">
            <a:extLst>
              <a:ext uri="{FF2B5EF4-FFF2-40B4-BE49-F238E27FC236}">
                <a16:creationId xmlns:a16="http://schemas.microsoft.com/office/drawing/2014/main" id="{FFC63537-CF47-01D2-ABE0-528CE3C98DFC}"/>
              </a:ext>
            </a:extLst>
          </p:cNvPr>
          <p:cNvGrpSpPr/>
          <p:nvPr/>
        </p:nvGrpSpPr>
        <p:grpSpPr>
          <a:xfrm>
            <a:off x="347055" y="2409340"/>
            <a:ext cx="11494713" cy="1897420"/>
            <a:chOff x="347056" y="370439"/>
            <a:chExt cx="11494713" cy="1813844"/>
          </a:xfrm>
        </p:grpSpPr>
        <p:grpSp>
          <p:nvGrpSpPr>
            <p:cNvPr id="55" name="Group 54">
              <a:extLst>
                <a:ext uri="{FF2B5EF4-FFF2-40B4-BE49-F238E27FC236}">
                  <a16:creationId xmlns:a16="http://schemas.microsoft.com/office/drawing/2014/main" id="{37E3CC98-6F9B-F401-008D-23717BC5AEEB}"/>
                </a:ext>
              </a:extLst>
            </p:cNvPr>
            <p:cNvGrpSpPr/>
            <p:nvPr/>
          </p:nvGrpSpPr>
          <p:grpSpPr>
            <a:xfrm>
              <a:off x="347056" y="370439"/>
              <a:ext cx="4742358" cy="1813844"/>
              <a:chOff x="1277257" y="1102860"/>
              <a:chExt cx="4742358" cy="1813844"/>
            </a:xfrm>
          </p:grpSpPr>
          <p:sp>
            <p:nvSpPr>
              <p:cNvPr id="59" name="Arrow: Pentagon 58">
                <a:extLst>
                  <a:ext uri="{FF2B5EF4-FFF2-40B4-BE49-F238E27FC236}">
                    <a16:creationId xmlns:a16="http://schemas.microsoft.com/office/drawing/2014/main" id="{EA06C256-39D1-D49D-8B62-C65A30E58EF8}"/>
                  </a:ext>
                </a:extLst>
              </p:cNvPr>
              <p:cNvSpPr/>
              <p:nvPr/>
            </p:nvSpPr>
            <p:spPr>
              <a:xfrm>
                <a:off x="1444175" y="1327248"/>
                <a:ext cx="4575440" cy="825712"/>
              </a:xfrm>
              <a:prstGeom prst="homePlate">
                <a:avLst>
                  <a:gd name="adj" fmla="val 19691"/>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0" name="Arrow: Pentagon 59">
                <a:extLst>
                  <a:ext uri="{FF2B5EF4-FFF2-40B4-BE49-F238E27FC236}">
                    <a16:creationId xmlns:a16="http://schemas.microsoft.com/office/drawing/2014/main" id="{F1B3B804-2DE9-B110-6A68-6F6026AC6ACD}"/>
                  </a:ext>
                </a:extLst>
              </p:cNvPr>
              <p:cNvSpPr/>
              <p:nvPr/>
            </p:nvSpPr>
            <p:spPr>
              <a:xfrm>
                <a:off x="1277257" y="1102860"/>
                <a:ext cx="820651" cy="1387450"/>
              </a:xfrm>
              <a:prstGeom prst="homePlate">
                <a:avLst>
                  <a:gd name="adj" fmla="val 0"/>
                </a:avLst>
              </a:prstGeom>
              <a:solidFill>
                <a:schemeClr val="tx1">
                  <a:alpha val="48000"/>
                </a:schemeClr>
              </a:solidFill>
              <a:ln>
                <a:noFill/>
              </a:ln>
              <a:effectLst>
                <a:softEdge rad="2794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1" name="Arrow: Pentagon 60">
                <a:extLst>
                  <a:ext uri="{FF2B5EF4-FFF2-40B4-BE49-F238E27FC236}">
                    <a16:creationId xmlns:a16="http://schemas.microsoft.com/office/drawing/2014/main" id="{3D37E453-5889-7619-74DE-9EB8B917FFEB}"/>
                  </a:ext>
                </a:extLst>
              </p:cNvPr>
              <p:cNvSpPr/>
              <p:nvPr/>
            </p:nvSpPr>
            <p:spPr>
              <a:xfrm>
                <a:off x="1290541" y="1327248"/>
                <a:ext cx="390864" cy="825712"/>
              </a:xfrm>
              <a:prstGeom prst="homePlate">
                <a:avLst>
                  <a:gd name="adj" fmla="val 0"/>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2" name="Rectangle: Rounded Corners 61">
                <a:extLst>
                  <a:ext uri="{FF2B5EF4-FFF2-40B4-BE49-F238E27FC236}">
                    <a16:creationId xmlns:a16="http://schemas.microsoft.com/office/drawing/2014/main" id="{5CA23660-0B4A-046B-B348-19FA047C3900}"/>
                  </a:ext>
                </a:extLst>
              </p:cNvPr>
              <p:cNvSpPr/>
              <p:nvPr/>
            </p:nvSpPr>
            <p:spPr>
              <a:xfrm>
                <a:off x="1986327" y="1505008"/>
                <a:ext cx="470701" cy="470701"/>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63" name="Group 62">
                <a:extLst>
                  <a:ext uri="{FF2B5EF4-FFF2-40B4-BE49-F238E27FC236}">
                    <a16:creationId xmlns:a16="http://schemas.microsoft.com/office/drawing/2014/main" id="{18B7DED6-B402-4783-BFC2-97FA138F586A}"/>
                  </a:ext>
                </a:extLst>
              </p:cNvPr>
              <p:cNvGrpSpPr/>
              <p:nvPr/>
            </p:nvGrpSpPr>
            <p:grpSpPr>
              <a:xfrm>
                <a:off x="1986327" y="2446003"/>
                <a:ext cx="470700" cy="470701"/>
                <a:chOff x="1636178" y="1708513"/>
                <a:chExt cx="853488" cy="853488"/>
              </a:xfrm>
            </p:grpSpPr>
            <p:sp>
              <p:nvSpPr>
                <p:cNvPr id="68" name="Rectangle: Rounded Corners 67">
                  <a:extLst>
                    <a:ext uri="{FF2B5EF4-FFF2-40B4-BE49-F238E27FC236}">
                      <a16:creationId xmlns:a16="http://schemas.microsoft.com/office/drawing/2014/main" id="{0BCCB418-599F-7864-8F0D-58291A72A075}"/>
                    </a:ext>
                  </a:extLst>
                </p:cNvPr>
                <p:cNvSpPr/>
                <p:nvPr/>
              </p:nvSpPr>
              <p:spPr>
                <a:xfrm>
                  <a:off x="1636178" y="1708513"/>
                  <a:ext cx="853488" cy="853488"/>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69" name="Group 68">
                  <a:extLst>
                    <a:ext uri="{FF2B5EF4-FFF2-40B4-BE49-F238E27FC236}">
                      <a16:creationId xmlns:a16="http://schemas.microsoft.com/office/drawing/2014/main" id="{1FF92899-82E6-12F8-9BFD-40EF31407ACA}"/>
                    </a:ext>
                  </a:extLst>
                </p:cNvPr>
                <p:cNvGrpSpPr/>
                <p:nvPr/>
              </p:nvGrpSpPr>
              <p:grpSpPr>
                <a:xfrm rot="18272240">
                  <a:off x="1778643" y="1897138"/>
                  <a:ext cx="568558" cy="317690"/>
                  <a:chOff x="6166420" y="1118304"/>
                  <a:chExt cx="2159016" cy="1206378"/>
                </a:xfrm>
                <a:solidFill>
                  <a:schemeClr val="bg1"/>
                </a:solidFill>
              </p:grpSpPr>
              <p:sp>
                <p:nvSpPr>
                  <p:cNvPr id="70" name="Rectangle 69">
                    <a:extLst>
                      <a:ext uri="{FF2B5EF4-FFF2-40B4-BE49-F238E27FC236}">
                        <a16:creationId xmlns:a16="http://schemas.microsoft.com/office/drawing/2014/main" id="{2C900980-0FDB-6773-FCA6-98D0114E550A}"/>
                      </a:ext>
                    </a:extLst>
                  </p:cNvPr>
                  <p:cNvSpPr/>
                  <p:nvPr/>
                </p:nvSpPr>
                <p:spPr>
                  <a:xfrm>
                    <a:off x="6166420" y="1964639"/>
                    <a:ext cx="2159016" cy="36004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1" name="Rectangle 70">
                    <a:extLst>
                      <a:ext uri="{FF2B5EF4-FFF2-40B4-BE49-F238E27FC236}">
                        <a16:creationId xmlns:a16="http://schemas.microsoft.com/office/drawing/2014/main" id="{A96218DE-0E6D-4E6A-A4BE-3A8489D4F408}"/>
                      </a:ext>
                    </a:extLst>
                  </p:cNvPr>
                  <p:cNvSpPr/>
                  <p:nvPr/>
                </p:nvSpPr>
                <p:spPr>
                  <a:xfrm rot="16200000">
                    <a:off x="5743251" y="1541473"/>
                    <a:ext cx="1206378" cy="3600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sp>
            <p:nvSpPr>
              <p:cNvPr id="65" name="Rectangle 64">
                <a:extLst>
                  <a:ext uri="{FF2B5EF4-FFF2-40B4-BE49-F238E27FC236}">
                    <a16:creationId xmlns:a16="http://schemas.microsoft.com/office/drawing/2014/main" id="{B1E65308-B130-6DFA-2533-DFF9251320B5}"/>
                  </a:ext>
                </a:extLst>
              </p:cNvPr>
              <p:cNvSpPr/>
              <p:nvPr/>
            </p:nvSpPr>
            <p:spPr>
              <a:xfrm>
                <a:off x="2819001" y="1480980"/>
                <a:ext cx="2426413" cy="518247"/>
              </a:xfrm>
              <a:prstGeom prst="rect">
                <a:avLst/>
              </a:prstGeom>
            </p:spPr>
            <p:txBody>
              <a:bodyPr wrap="square" lIns="0" tIns="0" rIns="0" bIns="0" anchor="ctr">
                <a:noAutofit/>
              </a:bodyPr>
              <a:lstStyle/>
              <a:p>
                <a:r>
                  <a:rPr lang="en-IN" sz="1400" b="1" dirty="0">
                    <a:solidFill>
                      <a:schemeClr val="bg1"/>
                    </a:solidFill>
                    <a:latin typeface="Verdana" panose="020B0604030504040204" pitchFamily="34" charset="0"/>
                    <a:ea typeface="Verdana" panose="020B0604030504040204" pitchFamily="34" charset="0"/>
                    <a:cs typeface="Open Sans" panose="020B0606030504020204" pitchFamily="34" charset="0"/>
                  </a:rPr>
                  <a:t>Design &amp; Deployment Services</a:t>
                </a:r>
              </a:p>
            </p:txBody>
          </p:sp>
        </p:grpSp>
        <p:sp>
          <p:nvSpPr>
            <p:cNvPr id="56" name="TextBox 55">
              <a:extLst>
                <a:ext uri="{FF2B5EF4-FFF2-40B4-BE49-F238E27FC236}">
                  <a16:creationId xmlns:a16="http://schemas.microsoft.com/office/drawing/2014/main" id="{B26A0426-B952-512C-D32F-D648039EFFBB}"/>
                </a:ext>
              </a:extLst>
            </p:cNvPr>
            <p:cNvSpPr txBox="1"/>
            <p:nvPr/>
          </p:nvSpPr>
          <p:spPr>
            <a:xfrm>
              <a:off x="5520163" y="437762"/>
              <a:ext cx="6321606" cy="1544654"/>
            </a:xfrm>
            <a:prstGeom prst="rect">
              <a:avLst/>
            </a:prstGeom>
            <a:ln>
              <a:solidFill>
                <a:schemeClr val="accent2">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US" sz="1100" b="0" i="0" dirty="0">
                  <a:solidFill>
                    <a:srgbClr val="374151"/>
                  </a:solidFill>
                  <a:effectLst/>
                  <a:latin typeface="Verdana" panose="020B0604030504040204" pitchFamily="34" charset="0"/>
                  <a:ea typeface="Verdana" panose="020B0604030504040204" pitchFamily="34" charset="0"/>
                </a:rPr>
                <a:t>Our deployment services involve the process of planning, designing, and implementing PPM solutions. We take adaptive approach to streamline business Target Operating Model to improve their productivity and enhance their experiences. Not one size fits all, we tailor our framework/approach to design &amp; deploy technology solutions that are geared towards your unique needs and ensure that the solutions are deployed and supported effectively.</a:t>
              </a:r>
            </a:p>
            <a:p>
              <a:pPr algn="just"/>
              <a:r>
                <a:rPr lang="en-US" sz="1100" dirty="0">
                  <a:solidFill>
                    <a:srgbClr val="374151"/>
                  </a:solidFill>
                  <a:latin typeface="Verdana" panose="020B0604030504040204" pitchFamily="34" charset="0"/>
                  <a:ea typeface="Verdana" panose="020B0604030504040204" pitchFamily="34" charset="0"/>
                </a:rPr>
                <a:t>Our deployment services ranges from Proof Of Concept(POC) to full blown production deployments followed by supporting in enabling capabilities over time based on maturity </a:t>
              </a:r>
              <a:endParaRPr lang="en-US" sz="1100" dirty="0">
                <a:latin typeface="Verdana" panose="020B0604030504040204" pitchFamily="34" charset="0"/>
                <a:ea typeface="Verdana" panose="020B0604030504040204" pitchFamily="34" charset="0"/>
              </a:endParaRPr>
            </a:p>
          </p:txBody>
        </p:sp>
      </p:grpSp>
      <p:grpSp>
        <p:nvGrpSpPr>
          <p:cNvPr id="72" name="Group 71">
            <a:extLst>
              <a:ext uri="{FF2B5EF4-FFF2-40B4-BE49-F238E27FC236}">
                <a16:creationId xmlns:a16="http://schemas.microsoft.com/office/drawing/2014/main" id="{7FD82CFB-CDE7-2A32-3923-EACD1D2061C9}"/>
              </a:ext>
            </a:extLst>
          </p:cNvPr>
          <p:cNvGrpSpPr/>
          <p:nvPr/>
        </p:nvGrpSpPr>
        <p:grpSpPr>
          <a:xfrm>
            <a:off x="360339" y="4747873"/>
            <a:ext cx="11494713" cy="1897420"/>
            <a:chOff x="347056" y="370439"/>
            <a:chExt cx="11494713" cy="1813844"/>
          </a:xfrm>
        </p:grpSpPr>
        <p:grpSp>
          <p:nvGrpSpPr>
            <p:cNvPr id="74" name="Group 73">
              <a:extLst>
                <a:ext uri="{FF2B5EF4-FFF2-40B4-BE49-F238E27FC236}">
                  <a16:creationId xmlns:a16="http://schemas.microsoft.com/office/drawing/2014/main" id="{7E5BB8D3-099D-38FF-E99D-274D19670806}"/>
                </a:ext>
              </a:extLst>
            </p:cNvPr>
            <p:cNvGrpSpPr/>
            <p:nvPr/>
          </p:nvGrpSpPr>
          <p:grpSpPr>
            <a:xfrm>
              <a:off x="347056" y="370439"/>
              <a:ext cx="4742358" cy="1813844"/>
              <a:chOff x="1277257" y="1102860"/>
              <a:chExt cx="4742358" cy="1813844"/>
            </a:xfrm>
          </p:grpSpPr>
          <p:sp>
            <p:nvSpPr>
              <p:cNvPr id="77" name="Arrow: Pentagon 76">
                <a:extLst>
                  <a:ext uri="{FF2B5EF4-FFF2-40B4-BE49-F238E27FC236}">
                    <a16:creationId xmlns:a16="http://schemas.microsoft.com/office/drawing/2014/main" id="{EDD2CDE7-93A7-97C2-E6CD-21298592C58A}"/>
                  </a:ext>
                </a:extLst>
              </p:cNvPr>
              <p:cNvSpPr/>
              <p:nvPr/>
            </p:nvSpPr>
            <p:spPr>
              <a:xfrm>
                <a:off x="1444175" y="1327248"/>
                <a:ext cx="4575440" cy="825712"/>
              </a:xfrm>
              <a:prstGeom prst="homePlate">
                <a:avLst>
                  <a:gd name="adj" fmla="val 19691"/>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8" name="Arrow: Pentagon 77">
                <a:extLst>
                  <a:ext uri="{FF2B5EF4-FFF2-40B4-BE49-F238E27FC236}">
                    <a16:creationId xmlns:a16="http://schemas.microsoft.com/office/drawing/2014/main" id="{F58C55C1-9C08-8E96-C282-71DD345A161A}"/>
                  </a:ext>
                </a:extLst>
              </p:cNvPr>
              <p:cNvSpPr/>
              <p:nvPr/>
            </p:nvSpPr>
            <p:spPr>
              <a:xfrm>
                <a:off x="1277257" y="1102860"/>
                <a:ext cx="820651" cy="1387450"/>
              </a:xfrm>
              <a:prstGeom prst="homePlate">
                <a:avLst>
                  <a:gd name="adj" fmla="val 0"/>
                </a:avLst>
              </a:prstGeom>
              <a:solidFill>
                <a:schemeClr val="tx1">
                  <a:alpha val="48000"/>
                </a:schemeClr>
              </a:solidFill>
              <a:ln>
                <a:noFill/>
              </a:ln>
              <a:effectLst>
                <a:softEdge rad="2794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9" name="Arrow: Pentagon 78">
                <a:extLst>
                  <a:ext uri="{FF2B5EF4-FFF2-40B4-BE49-F238E27FC236}">
                    <a16:creationId xmlns:a16="http://schemas.microsoft.com/office/drawing/2014/main" id="{2C8103A0-2D06-6BB0-ADBB-E93EABEBD3AE}"/>
                  </a:ext>
                </a:extLst>
              </p:cNvPr>
              <p:cNvSpPr/>
              <p:nvPr/>
            </p:nvSpPr>
            <p:spPr>
              <a:xfrm>
                <a:off x="1290541" y="1327248"/>
                <a:ext cx="390864" cy="825712"/>
              </a:xfrm>
              <a:prstGeom prst="homePlate">
                <a:avLst>
                  <a:gd name="adj" fmla="val 0"/>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0" name="Rectangle: Rounded Corners 79">
                <a:extLst>
                  <a:ext uri="{FF2B5EF4-FFF2-40B4-BE49-F238E27FC236}">
                    <a16:creationId xmlns:a16="http://schemas.microsoft.com/office/drawing/2014/main" id="{DC8BA1E6-FD3D-8265-687B-7FD9E85AD096}"/>
                  </a:ext>
                </a:extLst>
              </p:cNvPr>
              <p:cNvSpPr/>
              <p:nvPr/>
            </p:nvSpPr>
            <p:spPr>
              <a:xfrm>
                <a:off x="1986327" y="1505008"/>
                <a:ext cx="470701" cy="470701"/>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81" name="Group 80">
                <a:extLst>
                  <a:ext uri="{FF2B5EF4-FFF2-40B4-BE49-F238E27FC236}">
                    <a16:creationId xmlns:a16="http://schemas.microsoft.com/office/drawing/2014/main" id="{4DC7C169-4219-CFFE-0399-634FB285A5DF}"/>
                  </a:ext>
                </a:extLst>
              </p:cNvPr>
              <p:cNvGrpSpPr/>
              <p:nvPr/>
            </p:nvGrpSpPr>
            <p:grpSpPr>
              <a:xfrm>
                <a:off x="1986327" y="2446003"/>
                <a:ext cx="470700" cy="470701"/>
                <a:chOff x="1636178" y="1708513"/>
                <a:chExt cx="853488" cy="853488"/>
              </a:xfrm>
            </p:grpSpPr>
            <p:sp>
              <p:nvSpPr>
                <p:cNvPr id="85" name="Rectangle: Rounded Corners 84">
                  <a:extLst>
                    <a:ext uri="{FF2B5EF4-FFF2-40B4-BE49-F238E27FC236}">
                      <a16:creationId xmlns:a16="http://schemas.microsoft.com/office/drawing/2014/main" id="{5491CE62-D186-DAF3-556F-FC97231506C2}"/>
                    </a:ext>
                  </a:extLst>
                </p:cNvPr>
                <p:cNvSpPr/>
                <p:nvPr/>
              </p:nvSpPr>
              <p:spPr>
                <a:xfrm>
                  <a:off x="1636178" y="1708513"/>
                  <a:ext cx="853488" cy="853488"/>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86" name="Group 85">
                  <a:extLst>
                    <a:ext uri="{FF2B5EF4-FFF2-40B4-BE49-F238E27FC236}">
                      <a16:creationId xmlns:a16="http://schemas.microsoft.com/office/drawing/2014/main" id="{EBF5E1E4-98C5-A702-3202-B02113803755}"/>
                    </a:ext>
                  </a:extLst>
                </p:cNvPr>
                <p:cNvGrpSpPr/>
                <p:nvPr/>
              </p:nvGrpSpPr>
              <p:grpSpPr>
                <a:xfrm rot="18272240">
                  <a:off x="1778643" y="1897138"/>
                  <a:ext cx="568558" cy="317690"/>
                  <a:chOff x="6166420" y="1118304"/>
                  <a:chExt cx="2159016" cy="1206378"/>
                </a:xfrm>
                <a:solidFill>
                  <a:schemeClr val="bg1"/>
                </a:solidFill>
              </p:grpSpPr>
              <p:sp>
                <p:nvSpPr>
                  <p:cNvPr id="87" name="Rectangle 86">
                    <a:extLst>
                      <a:ext uri="{FF2B5EF4-FFF2-40B4-BE49-F238E27FC236}">
                        <a16:creationId xmlns:a16="http://schemas.microsoft.com/office/drawing/2014/main" id="{88203CA9-F7C3-B4DF-8204-4B864747956F}"/>
                      </a:ext>
                    </a:extLst>
                  </p:cNvPr>
                  <p:cNvSpPr/>
                  <p:nvPr/>
                </p:nvSpPr>
                <p:spPr>
                  <a:xfrm>
                    <a:off x="6166420" y="1964639"/>
                    <a:ext cx="2159016" cy="36004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8" name="Rectangle 87">
                    <a:extLst>
                      <a:ext uri="{FF2B5EF4-FFF2-40B4-BE49-F238E27FC236}">
                        <a16:creationId xmlns:a16="http://schemas.microsoft.com/office/drawing/2014/main" id="{E61C1EF2-911B-F8B6-EF03-6B40A81F3220}"/>
                      </a:ext>
                    </a:extLst>
                  </p:cNvPr>
                  <p:cNvSpPr/>
                  <p:nvPr/>
                </p:nvSpPr>
                <p:spPr>
                  <a:xfrm rot="16200000">
                    <a:off x="5743251" y="1541473"/>
                    <a:ext cx="1206378" cy="3600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sp>
            <p:nvSpPr>
              <p:cNvPr id="83" name="Rectangle 82">
                <a:extLst>
                  <a:ext uri="{FF2B5EF4-FFF2-40B4-BE49-F238E27FC236}">
                    <a16:creationId xmlns:a16="http://schemas.microsoft.com/office/drawing/2014/main" id="{784C7A63-D211-4889-FCB9-746401BA2140}"/>
                  </a:ext>
                </a:extLst>
              </p:cNvPr>
              <p:cNvSpPr/>
              <p:nvPr/>
            </p:nvSpPr>
            <p:spPr>
              <a:xfrm>
                <a:off x="2819001" y="1480980"/>
                <a:ext cx="2426413" cy="518247"/>
              </a:xfrm>
              <a:prstGeom prst="rect">
                <a:avLst/>
              </a:prstGeom>
            </p:spPr>
            <p:txBody>
              <a:bodyPr wrap="square" lIns="0" tIns="0" rIns="0" bIns="0" anchor="ctr">
                <a:noAutofit/>
              </a:bodyPr>
              <a:lstStyle/>
              <a:p>
                <a:r>
                  <a:rPr lang="en-IN" sz="1400" b="1" dirty="0">
                    <a:solidFill>
                      <a:schemeClr val="bg1"/>
                    </a:solidFill>
                    <a:ea typeface="Open Sans" panose="020B0606030504020204" pitchFamily="34" charset="0"/>
                    <a:cs typeface="Open Sans" panose="020B0606030504020204" pitchFamily="34" charset="0"/>
                  </a:rPr>
                  <a:t>Migration Services</a:t>
                </a:r>
              </a:p>
            </p:txBody>
          </p:sp>
        </p:grpSp>
        <p:sp>
          <p:nvSpPr>
            <p:cNvPr id="75" name="TextBox 74">
              <a:extLst>
                <a:ext uri="{FF2B5EF4-FFF2-40B4-BE49-F238E27FC236}">
                  <a16:creationId xmlns:a16="http://schemas.microsoft.com/office/drawing/2014/main" id="{8F5F8470-0E9C-B97D-98EE-378D3047F7D3}"/>
                </a:ext>
              </a:extLst>
            </p:cNvPr>
            <p:cNvSpPr txBox="1"/>
            <p:nvPr/>
          </p:nvSpPr>
          <p:spPr>
            <a:xfrm>
              <a:off x="5520163" y="437762"/>
              <a:ext cx="6321606" cy="1059192"/>
            </a:xfrm>
            <a:prstGeom prst="rect">
              <a:avLst/>
            </a:prstGeom>
            <a:ln>
              <a:solidFill>
                <a:schemeClr val="tx1">
                  <a:lumMod val="65000"/>
                  <a:lumOff val="3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100" dirty="0">
                  <a:solidFill>
                    <a:srgbClr val="374151"/>
                  </a:solidFill>
                  <a:latin typeface="Verdana" panose="020B0604030504040204" pitchFamily="34" charset="0"/>
                  <a:ea typeface="Verdana" panose="020B0604030504040204" pitchFamily="34" charset="0"/>
                </a:rPr>
                <a:t>Our migration Services i</a:t>
              </a:r>
              <a:r>
                <a:rPr lang="en-US" sz="1100" b="0" i="0" dirty="0">
                  <a:solidFill>
                    <a:srgbClr val="374151"/>
                  </a:solidFill>
                  <a:effectLst/>
                  <a:latin typeface="Verdana" panose="020B0604030504040204" pitchFamily="34" charset="0"/>
                  <a:ea typeface="Verdana" panose="020B0604030504040204" pitchFamily="34" charset="0"/>
                </a:rPr>
                <a:t>ncludes but is not limited to migrating from one application to another, upgrading from an older version of a system to a newer version, or moving data from one cloud platform to another ensuring the fidelity of data being at par.</a:t>
              </a:r>
            </a:p>
            <a:p>
              <a:endParaRPr lang="en-US" sz="1100" dirty="0">
                <a:solidFill>
                  <a:srgbClr val="374151"/>
                </a:solidFill>
                <a:latin typeface="Verdana" panose="020B0604030504040204" pitchFamily="34" charset="0"/>
                <a:ea typeface="Verdana" panose="020B0604030504040204" pitchFamily="34" charset="0"/>
              </a:endParaRPr>
            </a:p>
            <a:p>
              <a:endParaRPr lang="en-US" sz="1100" dirty="0">
                <a:solidFill>
                  <a:srgbClr val="374151"/>
                </a:solidFill>
                <a:latin typeface="Verdana" panose="020B0604030504040204" pitchFamily="34" charset="0"/>
                <a:ea typeface="Verdana" panose="020B0604030504040204" pitchFamily="34" charset="0"/>
              </a:endParaRPr>
            </a:p>
            <a:p>
              <a:endParaRPr lang="en-US" sz="1100" dirty="0">
                <a:latin typeface="Verdana" panose="020B0604030504040204" pitchFamily="34" charset="0"/>
                <a:ea typeface="Verdana" panose="020B0604030504040204" pitchFamily="34" charset="0"/>
              </a:endParaRPr>
            </a:p>
          </p:txBody>
        </p:sp>
      </p:grpSp>
      <p:pic>
        <p:nvPicPr>
          <p:cNvPr id="89" name="Graphic 88" descr="Online meeting with solid fill">
            <a:extLst>
              <a:ext uri="{FF2B5EF4-FFF2-40B4-BE49-F238E27FC236}">
                <a16:creationId xmlns:a16="http://schemas.microsoft.com/office/drawing/2014/main" id="{46167EF3-A8B5-871D-EF8A-FBE3E9B2847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2844" y="2914202"/>
            <a:ext cx="378709" cy="378709"/>
          </a:xfrm>
          <a:prstGeom prst="rect">
            <a:avLst/>
          </a:prstGeom>
        </p:spPr>
      </p:pic>
      <p:pic>
        <p:nvPicPr>
          <p:cNvPr id="90" name="Graphic 89" descr="Share with solid fill">
            <a:extLst>
              <a:ext uri="{FF2B5EF4-FFF2-40B4-BE49-F238E27FC236}">
                <a16:creationId xmlns:a16="http://schemas.microsoft.com/office/drawing/2014/main" id="{D5AB97C4-9EEC-605F-C560-2AA6E831C8A6}"/>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55825" y="5196266"/>
            <a:ext cx="385746" cy="385746"/>
          </a:xfrm>
          <a:prstGeom prst="rect">
            <a:avLst/>
          </a:prstGeom>
        </p:spPr>
      </p:pic>
      <p:graphicFrame>
        <p:nvGraphicFramePr>
          <p:cNvPr id="91" name="Diagram 90">
            <a:extLst>
              <a:ext uri="{FF2B5EF4-FFF2-40B4-BE49-F238E27FC236}">
                <a16:creationId xmlns:a16="http://schemas.microsoft.com/office/drawing/2014/main" id="{ECB44AA6-F711-EE15-DC28-9FDF40C58B9E}"/>
              </a:ext>
            </a:extLst>
          </p:cNvPr>
          <p:cNvGraphicFramePr/>
          <p:nvPr>
            <p:extLst>
              <p:ext uri="{D42A27DB-BD31-4B8C-83A1-F6EECF244321}">
                <p14:modId xmlns:p14="http://schemas.microsoft.com/office/powerpoint/2010/main" val="2051285357"/>
              </p:ext>
            </p:extLst>
          </p:nvPr>
        </p:nvGraphicFramePr>
        <p:xfrm>
          <a:off x="5581900" y="5552864"/>
          <a:ext cx="6273152" cy="26535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 name="TextBox 1">
            <a:extLst>
              <a:ext uri="{FF2B5EF4-FFF2-40B4-BE49-F238E27FC236}">
                <a16:creationId xmlns:a16="http://schemas.microsoft.com/office/drawing/2014/main" id="{57353783-344D-D5A8-920C-6D64CDEFD3A4}"/>
              </a:ext>
            </a:extLst>
          </p:cNvPr>
          <p:cNvSpPr txBox="1"/>
          <p:nvPr/>
        </p:nvSpPr>
        <p:spPr>
          <a:xfrm>
            <a:off x="373623" y="3570218"/>
            <a:ext cx="2768460" cy="707886"/>
          </a:xfrm>
          <a:prstGeom prst="rect">
            <a:avLst/>
          </a:prstGeom>
          <a:noFill/>
        </p:spPr>
        <p:txBody>
          <a:bodyPr wrap="square" rtlCol="0">
            <a:spAutoFit/>
          </a:bodyPr>
          <a:lstStyle/>
          <a:p>
            <a:pPr marL="342900" indent="-342900">
              <a:buFont typeface="Arial" panose="020B0604020202020204" pitchFamily="34" charset="0"/>
              <a:buChar char="•"/>
            </a:pPr>
            <a:r>
              <a:rPr lang="en-US" sz="1000" b="1" dirty="0">
                <a:latin typeface="Verdana" panose="020B0604030504040204" pitchFamily="34" charset="0"/>
                <a:ea typeface="Verdana" panose="020B0604030504040204" pitchFamily="34" charset="0"/>
              </a:rPr>
              <a:t>Project Online</a:t>
            </a:r>
          </a:p>
          <a:p>
            <a:pPr marL="342900" indent="-342900">
              <a:buFont typeface="Arial" panose="020B0604020202020204" pitchFamily="34" charset="0"/>
              <a:buChar char="•"/>
            </a:pPr>
            <a:r>
              <a:rPr lang="en-US" sz="1000" b="1" dirty="0">
                <a:latin typeface="Verdana" panose="020B0604030504040204" pitchFamily="34" charset="0"/>
                <a:ea typeface="Verdana" panose="020B0604030504040204" pitchFamily="34" charset="0"/>
              </a:rPr>
              <a:t>Project for the Web</a:t>
            </a:r>
          </a:p>
          <a:p>
            <a:pPr marL="342900" indent="-342900">
              <a:buFont typeface="Arial" panose="020B0604020202020204" pitchFamily="34" charset="0"/>
              <a:buChar char="•"/>
            </a:pPr>
            <a:r>
              <a:rPr lang="en-US" sz="1000" b="1" dirty="0">
                <a:latin typeface="Verdana" panose="020B0604030504040204" pitchFamily="34" charset="0"/>
                <a:ea typeface="Verdana" panose="020B0604030504040204" pitchFamily="34" charset="0"/>
              </a:rPr>
              <a:t>Power Apps</a:t>
            </a:r>
          </a:p>
          <a:p>
            <a:pPr marL="342900" indent="-342900">
              <a:buFont typeface="Arial" panose="020B0604020202020204" pitchFamily="34" charset="0"/>
              <a:buChar char="•"/>
            </a:pPr>
            <a:r>
              <a:rPr lang="en-US" sz="1000" b="1" dirty="0">
                <a:latin typeface="Verdana" panose="020B0604030504040204" pitchFamily="34" charset="0"/>
                <a:ea typeface="Verdana" panose="020B0604030504040204" pitchFamily="34" charset="0"/>
              </a:rPr>
              <a:t>Power BI</a:t>
            </a:r>
          </a:p>
        </p:txBody>
      </p:sp>
      <p:sp>
        <p:nvSpPr>
          <p:cNvPr id="3" name="TextBox 2">
            <a:extLst>
              <a:ext uri="{FF2B5EF4-FFF2-40B4-BE49-F238E27FC236}">
                <a16:creationId xmlns:a16="http://schemas.microsoft.com/office/drawing/2014/main" id="{0181258F-7B99-0F31-E44E-9DD41F9C22C9}"/>
              </a:ext>
            </a:extLst>
          </p:cNvPr>
          <p:cNvSpPr txBox="1"/>
          <p:nvPr/>
        </p:nvSpPr>
        <p:spPr>
          <a:xfrm>
            <a:off x="2980574" y="3570218"/>
            <a:ext cx="2768460" cy="707886"/>
          </a:xfrm>
          <a:prstGeom prst="rect">
            <a:avLst/>
          </a:prstGeom>
          <a:noFill/>
        </p:spPr>
        <p:txBody>
          <a:bodyPr wrap="square" rtlCol="0">
            <a:spAutoFit/>
          </a:bodyPr>
          <a:lstStyle/>
          <a:p>
            <a:pPr marL="342900" indent="-342900">
              <a:buFont typeface="Arial" panose="020B0604020202020204" pitchFamily="34" charset="0"/>
              <a:buChar char="•"/>
            </a:pPr>
            <a:r>
              <a:rPr lang="en-US" sz="1000" b="1" dirty="0">
                <a:latin typeface="Verdana" panose="020B0604030504040204" pitchFamily="34" charset="0"/>
                <a:ea typeface="Verdana" panose="020B0604030504040204" pitchFamily="34" charset="0"/>
              </a:rPr>
              <a:t>Project Automate</a:t>
            </a:r>
          </a:p>
          <a:p>
            <a:pPr marL="342900" indent="-342900">
              <a:buFont typeface="Arial" panose="020B0604020202020204" pitchFamily="34" charset="0"/>
              <a:buChar char="•"/>
            </a:pPr>
            <a:r>
              <a:rPr lang="en-US" sz="1000" b="1" dirty="0">
                <a:latin typeface="Verdana" panose="020B0604030504040204" pitchFamily="34" charset="0"/>
                <a:ea typeface="Verdana" panose="020B0604030504040204" pitchFamily="34" charset="0"/>
              </a:rPr>
              <a:t>Power Virtual Agent</a:t>
            </a:r>
          </a:p>
          <a:p>
            <a:pPr marL="342900" indent="-342900">
              <a:buFont typeface="Arial" panose="020B0604020202020204" pitchFamily="34" charset="0"/>
              <a:buChar char="•"/>
            </a:pPr>
            <a:r>
              <a:rPr lang="en-US" sz="1000" b="1" dirty="0">
                <a:latin typeface="Verdana" panose="020B0604030504040204" pitchFamily="34" charset="0"/>
                <a:ea typeface="Verdana" panose="020B0604030504040204" pitchFamily="34" charset="0"/>
              </a:rPr>
              <a:t>Azure DevOps</a:t>
            </a:r>
          </a:p>
          <a:p>
            <a:pPr marL="342900" indent="-342900">
              <a:buFont typeface="Arial" panose="020B0604020202020204" pitchFamily="34" charset="0"/>
              <a:buChar char="•"/>
            </a:pPr>
            <a:r>
              <a:rPr lang="en-US" sz="1000" b="1" dirty="0">
                <a:latin typeface="Verdana" panose="020B0604030504040204" pitchFamily="34" charset="0"/>
                <a:ea typeface="Verdana" panose="020B0604030504040204" pitchFamily="34" charset="0"/>
              </a:rPr>
              <a:t>SharePoint </a:t>
            </a:r>
          </a:p>
        </p:txBody>
      </p:sp>
      <p:pic>
        <p:nvPicPr>
          <p:cNvPr id="4" name="Picture 2" descr="Image result for project online images">
            <a:extLst>
              <a:ext uri="{FF2B5EF4-FFF2-40B4-BE49-F238E27FC236}">
                <a16:creationId xmlns:a16="http://schemas.microsoft.com/office/drawing/2014/main" id="{BC4A2F02-8DE2-AEAD-A3F4-1442C6FEC614}"/>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770841" y="2619280"/>
            <a:ext cx="710139" cy="31379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mage result for Sharepoint logo">
            <a:extLst>
              <a:ext uri="{FF2B5EF4-FFF2-40B4-BE49-F238E27FC236}">
                <a16:creationId xmlns:a16="http://schemas.microsoft.com/office/drawing/2014/main" id="{1ED23385-16C9-8E15-5F58-9C362EF60904}"/>
              </a:ext>
            </a:extLst>
          </p:cNvPr>
          <p:cNvPicPr>
            <a:picLocks noChangeAspect="1" noChangeArrowheads="1"/>
          </p:cNvPicPr>
          <p:nvPr/>
        </p:nvPicPr>
        <p:blipFill rotWithShape="1">
          <a:blip r:embed="rId14" cstate="print">
            <a:extLst>
              <a:ext uri="{28A0092B-C50C-407E-A947-70E740481C1C}">
                <a14:useLocalDpi xmlns:a14="http://schemas.microsoft.com/office/drawing/2010/main" val="0"/>
              </a:ext>
            </a:extLst>
          </a:blip>
          <a:srcRect r="72805"/>
          <a:stretch/>
        </p:blipFill>
        <p:spPr bwMode="auto">
          <a:xfrm>
            <a:off x="3627886" y="3075505"/>
            <a:ext cx="513212" cy="47074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Image result for Sharepoint logo">
            <a:extLst>
              <a:ext uri="{FF2B5EF4-FFF2-40B4-BE49-F238E27FC236}">
                <a16:creationId xmlns:a16="http://schemas.microsoft.com/office/drawing/2014/main" id="{D002D204-C455-E532-EF8D-B5B6583EAA29}"/>
              </a:ext>
            </a:extLst>
          </p:cNvPr>
          <p:cNvPicPr>
            <a:picLocks noChangeAspect="1" noChangeArrowheads="1"/>
          </p:cNvPicPr>
          <p:nvPr/>
        </p:nvPicPr>
        <p:blipFill rotWithShape="1">
          <a:blip r:embed="rId14" cstate="print">
            <a:extLst>
              <a:ext uri="{28A0092B-C50C-407E-A947-70E740481C1C}">
                <a14:useLocalDpi xmlns:a14="http://schemas.microsoft.com/office/drawing/2010/main" val="0"/>
              </a:ext>
            </a:extLst>
          </a:blip>
          <a:srcRect l="28853"/>
          <a:stretch/>
        </p:blipFill>
        <p:spPr bwMode="auto">
          <a:xfrm>
            <a:off x="4134411" y="3138779"/>
            <a:ext cx="864557" cy="3031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Icon&#10;&#10;Description automatically generated">
            <a:extLst>
              <a:ext uri="{FF2B5EF4-FFF2-40B4-BE49-F238E27FC236}">
                <a16:creationId xmlns:a16="http://schemas.microsoft.com/office/drawing/2014/main" id="{2C5E60D3-7557-18E0-52BB-71E13C7FB9F5}"/>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l="17704" t="20405" r="13042" b="22006"/>
          <a:stretch/>
        </p:blipFill>
        <p:spPr>
          <a:xfrm>
            <a:off x="1583545" y="3189698"/>
            <a:ext cx="334273" cy="277971"/>
          </a:xfrm>
          <a:prstGeom prst="rect">
            <a:avLst/>
          </a:prstGeom>
        </p:spPr>
      </p:pic>
      <p:pic>
        <p:nvPicPr>
          <p:cNvPr id="8" name="Picture 26">
            <a:extLst>
              <a:ext uri="{FF2B5EF4-FFF2-40B4-BE49-F238E27FC236}">
                <a16:creationId xmlns:a16="http://schemas.microsoft.com/office/drawing/2014/main" id="{1804D96A-D276-A735-158B-597C778FEF82}"/>
              </a:ext>
            </a:extLst>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30062" y="2688398"/>
            <a:ext cx="421148" cy="38242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4">
            <a:extLst>
              <a:ext uri="{FF2B5EF4-FFF2-40B4-BE49-F238E27FC236}">
                <a16:creationId xmlns:a16="http://schemas.microsoft.com/office/drawing/2014/main" id="{9963EBCD-22E9-5348-F018-618201F35DAA}"/>
              </a:ext>
            </a:extLst>
          </p:cNvPr>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1622123" y="2632687"/>
            <a:ext cx="271459" cy="313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9052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Rectangle: Rounded Corners 115">
            <a:extLst>
              <a:ext uri="{FF2B5EF4-FFF2-40B4-BE49-F238E27FC236}">
                <a16:creationId xmlns:a16="http://schemas.microsoft.com/office/drawing/2014/main" id="{994CE2BA-7D90-C864-8FDC-1530C959D243}"/>
              </a:ext>
            </a:extLst>
          </p:cNvPr>
          <p:cNvSpPr/>
          <p:nvPr/>
        </p:nvSpPr>
        <p:spPr>
          <a:xfrm>
            <a:off x="1986327" y="3362557"/>
            <a:ext cx="470701" cy="470701"/>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2" name="Rectangle: Rounded Corners 121">
            <a:extLst>
              <a:ext uri="{FF2B5EF4-FFF2-40B4-BE49-F238E27FC236}">
                <a16:creationId xmlns:a16="http://schemas.microsoft.com/office/drawing/2014/main" id="{51E0A567-7823-A518-211A-9EFEB349E274}"/>
              </a:ext>
            </a:extLst>
          </p:cNvPr>
          <p:cNvSpPr/>
          <p:nvPr/>
        </p:nvSpPr>
        <p:spPr>
          <a:xfrm>
            <a:off x="1986327" y="4291331"/>
            <a:ext cx="470701" cy="470701"/>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0" name="Rectangle 129">
            <a:extLst>
              <a:ext uri="{FF2B5EF4-FFF2-40B4-BE49-F238E27FC236}">
                <a16:creationId xmlns:a16="http://schemas.microsoft.com/office/drawing/2014/main" id="{1E6BB202-F7C2-8ACF-A79D-7F8142291A47}"/>
              </a:ext>
            </a:extLst>
          </p:cNvPr>
          <p:cNvSpPr/>
          <p:nvPr/>
        </p:nvSpPr>
        <p:spPr>
          <a:xfrm>
            <a:off x="2819001" y="4259256"/>
            <a:ext cx="2426413" cy="518247"/>
          </a:xfrm>
          <a:prstGeom prst="rect">
            <a:avLst/>
          </a:prstGeom>
        </p:spPr>
        <p:txBody>
          <a:bodyPr wrap="square" lIns="0" tIns="0" rIns="0" bIns="0" anchor="ctr">
            <a:noAutofit/>
          </a:bodyPr>
          <a:lstStyle/>
          <a:p>
            <a:r>
              <a:rPr lang="en-IN" sz="1400" dirty="0">
                <a:solidFill>
                  <a:schemeClr val="bg1"/>
                </a:solidFill>
                <a:ea typeface="Open Sans" panose="020B0606030504020204" pitchFamily="34" charset="0"/>
                <a:cs typeface="Open Sans" panose="020B0606030504020204" pitchFamily="34" charset="0"/>
              </a:rPr>
              <a:t>This is a sample text. Insert your desired text here. </a:t>
            </a:r>
          </a:p>
        </p:txBody>
      </p:sp>
      <p:grpSp>
        <p:nvGrpSpPr>
          <p:cNvPr id="53" name="Group 52">
            <a:extLst>
              <a:ext uri="{FF2B5EF4-FFF2-40B4-BE49-F238E27FC236}">
                <a16:creationId xmlns:a16="http://schemas.microsoft.com/office/drawing/2014/main" id="{6AB8BD6F-384B-4A76-54C2-25EBB4D473CF}"/>
              </a:ext>
            </a:extLst>
          </p:cNvPr>
          <p:cNvGrpSpPr/>
          <p:nvPr/>
        </p:nvGrpSpPr>
        <p:grpSpPr>
          <a:xfrm>
            <a:off x="347056" y="370438"/>
            <a:ext cx="11494713" cy="1897420"/>
            <a:chOff x="347056" y="370439"/>
            <a:chExt cx="11494713" cy="1813844"/>
          </a:xfrm>
        </p:grpSpPr>
        <p:grpSp>
          <p:nvGrpSpPr>
            <p:cNvPr id="50" name="Group 49">
              <a:extLst>
                <a:ext uri="{FF2B5EF4-FFF2-40B4-BE49-F238E27FC236}">
                  <a16:creationId xmlns:a16="http://schemas.microsoft.com/office/drawing/2014/main" id="{A58EF251-64C6-52CB-8AC7-EED3A11E6D42}"/>
                </a:ext>
              </a:extLst>
            </p:cNvPr>
            <p:cNvGrpSpPr/>
            <p:nvPr/>
          </p:nvGrpSpPr>
          <p:grpSpPr>
            <a:xfrm>
              <a:off x="347056" y="370439"/>
              <a:ext cx="4742357" cy="1813844"/>
              <a:chOff x="1277257" y="1102860"/>
              <a:chExt cx="4742357" cy="1813844"/>
            </a:xfrm>
          </p:grpSpPr>
          <p:sp>
            <p:nvSpPr>
              <p:cNvPr id="58" name="Arrow: Pentagon 57">
                <a:extLst>
                  <a:ext uri="{FF2B5EF4-FFF2-40B4-BE49-F238E27FC236}">
                    <a16:creationId xmlns:a16="http://schemas.microsoft.com/office/drawing/2014/main" id="{975AC3F4-CE8F-288A-C251-5EE64B56CF4A}"/>
                  </a:ext>
                </a:extLst>
              </p:cNvPr>
              <p:cNvSpPr/>
              <p:nvPr/>
            </p:nvSpPr>
            <p:spPr>
              <a:xfrm>
                <a:off x="1444174" y="1261879"/>
                <a:ext cx="4575440" cy="825712"/>
              </a:xfrm>
              <a:prstGeom prst="homePlate">
                <a:avLst>
                  <a:gd name="adj" fmla="val 19691"/>
                </a:avLst>
              </a:prstGeom>
              <a:solidFill>
                <a:srgbClr val="A365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0" name="Arrow: Pentagon 99">
                <a:extLst>
                  <a:ext uri="{FF2B5EF4-FFF2-40B4-BE49-F238E27FC236}">
                    <a16:creationId xmlns:a16="http://schemas.microsoft.com/office/drawing/2014/main" id="{E0ADC1C5-3B5A-7ABC-7068-A82FA401160C}"/>
                  </a:ext>
                </a:extLst>
              </p:cNvPr>
              <p:cNvSpPr/>
              <p:nvPr/>
            </p:nvSpPr>
            <p:spPr>
              <a:xfrm>
                <a:off x="1277257" y="1102860"/>
                <a:ext cx="820651" cy="1387450"/>
              </a:xfrm>
              <a:prstGeom prst="homePlate">
                <a:avLst>
                  <a:gd name="adj" fmla="val 0"/>
                </a:avLst>
              </a:prstGeom>
              <a:solidFill>
                <a:schemeClr val="tx1">
                  <a:alpha val="48000"/>
                </a:schemeClr>
              </a:solidFill>
              <a:ln>
                <a:noFill/>
              </a:ln>
              <a:effectLst>
                <a:softEdge rad="2794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4" name="Arrow: Pentagon 63">
                <a:extLst>
                  <a:ext uri="{FF2B5EF4-FFF2-40B4-BE49-F238E27FC236}">
                    <a16:creationId xmlns:a16="http://schemas.microsoft.com/office/drawing/2014/main" id="{43ED89C2-7DFD-8F90-6909-F10C6E621FD4}"/>
                  </a:ext>
                </a:extLst>
              </p:cNvPr>
              <p:cNvSpPr/>
              <p:nvPr/>
            </p:nvSpPr>
            <p:spPr>
              <a:xfrm>
                <a:off x="1290541" y="1327248"/>
                <a:ext cx="390864" cy="825712"/>
              </a:xfrm>
              <a:prstGeom prst="homePlate">
                <a:avLst>
                  <a:gd name="adj" fmla="val 0"/>
                </a:avLst>
              </a:prstGeom>
              <a:solidFill>
                <a:srgbClr val="A365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4" name="Rectangle: Rounded Corners 103">
                <a:extLst>
                  <a:ext uri="{FF2B5EF4-FFF2-40B4-BE49-F238E27FC236}">
                    <a16:creationId xmlns:a16="http://schemas.microsoft.com/office/drawing/2014/main" id="{AC1B77B8-D6A4-EE88-E127-FE82E75BF712}"/>
                  </a:ext>
                </a:extLst>
              </p:cNvPr>
              <p:cNvSpPr/>
              <p:nvPr/>
            </p:nvSpPr>
            <p:spPr>
              <a:xfrm>
                <a:off x="1986327" y="1505008"/>
                <a:ext cx="470701" cy="470701"/>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109" name="Group 108">
                <a:extLst>
                  <a:ext uri="{FF2B5EF4-FFF2-40B4-BE49-F238E27FC236}">
                    <a16:creationId xmlns:a16="http://schemas.microsoft.com/office/drawing/2014/main" id="{8390F60A-774D-24DC-76E7-8CF9BFE54256}"/>
                  </a:ext>
                </a:extLst>
              </p:cNvPr>
              <p:cNvGrpSpPr/>
              <p:nvPr/>
            </p:nvGrpSpPr>
            <p:grpSpPr>
              <a:xfrm>
                <a:off x="1986327" y="2446003"/>
                <a:ext cx="470700" cy="470701"/>
                <a:chOff x="1636178" y="1708513"/>
                <a:chExt cx="853488" cy="853488"/>
              </a:xfrm>
            </p:grpSpPr>
            <p:sp>
              <p:nvSpPr>
                <p:cNvPr id="110" name="Rectangle: Rounded Corners 109">
                  <a:extLst>
                    <a:ext uri="{FF2B5EF4-FFF2-40B4-BE49-F238E27FC236}">
                      <a16:creationId xmlns:a16="http://schemas.microsoft.com/office/drawing/2014/main" id="{5EC5B90B-94C2-10BA-916D-78B0E8CB873D}"/>
                    </a:ext>
                  </a:extLst>
                </p:cNvPr>
                <p:cNvSpPr/>
                <p:nvPr/>
              </p:nvSpPr>
              <p:spPr>
                <a:xfrm>
                  <a:off x="1636178" y="1708513"/>
                  <a:ext cx="853488" cy="853488"/>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112" name="Group 111">
                  <a:extLst>
                    <a:ext uri="{FF2B5EF4-FFF2-40B4-BE49-F238E27FC236}">
                      <a16:creationId xmlns:a16="http://schemas.microsoft.com/office/drawing/2014/main" id="{3E37312B-B2F2-5FB3-9C1C-44B8E641C164}"/>
                    </a:ext>
                  </a:extLst>
                </p:cNvPr>
                <p:cNvGrpSpPr/>
                <p:nvPr/>
              </p:nvGrpSpPr>
              <p:grpSpPr>
                <a:xfrm rot="18272240">
                  <a:off x="1778643" y="1897138"/>
                  <a:ext cx="568558" cy="317690"/>
                  <a:chOff x="6166420" y="1118304"/>
                  <a:chExt cx="2159016" cy="1206378"/>
                </a:xfrm>
                <a:solidFill>
                  <a:schemeClr val="bg1"/>
                </a:solidFill>
              </p:grpSpPr>
              <p:sp>
                <p:nvSpPr>
                  <p:cNvPr id="113" name="Rectangle 112">
                    <a:extLst>
                      <a:ext uri="{FF2B5EF4-FFF2-40B4-BE49-F238E27FC236}">
                        <a16:creationId xmlns:a16="http://schemas.microsoft.com/office/drawing/2014/main" id="{0B9EE057-0FC5-4EFB-DDA0-88F6BC28F9F6}"/>
                      </a:ext>
                    </a:extLst>
                  </p:cNvPr>
                  <p:cNvSpPr/>
                  <p:nvPr/>
                </p:nvSpPr>
                <p:spPr>
                  <a:xfrm>
                    <a:off x="6166420" y="1964639"/>
                    <a:ext cx="2159016" cy="36004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4" name="Rectangle 113">
                    <a:extLst>
                      <a:ext uri="{FF2B5EF4-FFF2-40B4-BE49-F238E27FC236}">
                        <a16:creationId xmlns:a16="http://schemas.microsoft.com/office/drawing/2014/main" id="{2CD56556-372F-0D8A-91DD-6CB4B5870CFB}"/>
                      </a:ext>
                    </a:extLst>
                  </p:cNvPr>
                  <p:cNvSpPr/>
                  <p:nvPr/>
                </p:nvSpPr>
                <p:spPr>
                  <a:xfrm rot="16200000">
                    <a:off x="5743251" y="1541473"/>
                    <a:ext cx="1206378" cy="3600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sp>
            <p:nvSpPr>
              <p:cNvPr id="127" name="Rectangle 126">
                <a:extLst>
                  <a:ext uri="{FF2B5EF4-FFF2-40B4-BE49-F238E27FC236}">
                    <a16:creationId xmlns:a16="http://schemas.microsoft.com/office/drawing/2014/main" id="{0BC7DAC9-D6E7-5D12-E8D7-8276AE6B5654}"/>
                  </a:ext>
                </a:extLst>
              </p:cNvPr>
              <p:cNvSpPr/>
              <p:nvPr/>
            </p:nvSpPr>
            <p:spPr>
              <a:xfrm>
                <a:off x="2819001" y="1480980"/>
                <a:ext cx="2426413" cy="518247"/>
              </a:xfrm>
              <a:prstGeom prst="rect">
                <a:avLst/>
              </a:prstGeom>
            </p:spPr>
            <p:txBody>
              <a:bodyPr wrap="square" lIns="0" tIns="0" rIns="0" bIns="0" anchor="ctr">
                <a:noAutofit/>
              </a:bodyPr>
              <a:lstStyle/>
              <a:p>
                <a:r>
                  <a:rPr lang="en-IN" sz="1400" b="1" dirty="0">
                    <a:solidFill>
                      <a:schemeClr val="bg1"/>
                    </a:solidFill>
                    <a:latin typeface="Verdana" panose="020B0604030504040204" pitchFamily="34" charset="0"/>
                    <a:ea typeface="Verdana" panose="020B0604030504040204" pitchFamily="34" charset="0"/>
                    <a:cs typeface="Open Sans" panose="020B0606030504020204" pitchFamily="34" charset="0"/>
                  </a:rPr>
                  <a:t>Data Analytics Services</a:t>
                </a:r>
              </a:p>
            </p:txBody>
          </p:sp>
        </p:grpSp>
        <p:sp>
          <p:nvSpPr>
            <p:cNvPr id="51" name="TextBox 50">
              <a:extLst>
                <a:ext uri="{FF2B5EF4-FFF2-40B4-BE49-F238E27FC236}">
                  <a16:creationId xmlns:a16="http://schemas.microsoft.com/office/drawing/2014/main" id="{1BCBA924-0A2A-0268-9146-DF0C7D3C044F}"/>
                </a:ext>
              </a:extLst>
            </p:cNvPr>
            <p:cNvSpPr txBox="1"/>
            <p:nvPr/>
          </p:nvSpPr>
          <p:spPr>
            <a:xfrm>
              <a:off x="5520163" y="437762"/>
              <a:ext cx="6321606" cy="1059192"/>
            </a:xfrm>
            <a:prstGeom prst="rect">
              <a:avLst/>
            </a:prstGeom>
            <a:ln>
              <a:solidFill>
                <a:srgbClr val="A365D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US" sz="1100" b="0" i="0" dirty="0">
                  <a:solidFill>
                    <a:srgbClr val="374151"/>
                  </a:solidFill>
                  <a:effectLst/>
                  <a:latin typeface="Verdana" panose="020B0604030504040204" pitchFamily="34" charset="0"/>
                  <a:ea typeface="Verdana" panose="020B0604030504040204" pitchFamily="34" charset="0"/>
                </a:rPr>
                <a:t>Our Data services involve the process of collecting, processing, analyzing, and interpreting data to help businesses make better decisions based on actionable insights, We rollout BI Strategy, design Integration Architectures, define data models, data flows and data warehousing with custom reporting</a:t>
              </a:r>
              <a:endParaRPr lang="en-US" sz="1100" dirty="0">
                <a:solidFill>
                  <a:srgbClr val="374151"/>
                </a:solidFill>
                <a:latin typeface="Verdana" panose="020B0604030504040204" pitchFamily="34" charset="0"/>
                <a:ea typeface="Verdana" panose="020B0604030504040204" pitchFamily="34" charset="0"/>
              </a:endParaRPr>
            </a:p>
            <a:p>
              <a:pPr algn="just"/>
              <a:endParaRPr lang="en-US" sz="1100" dirty="0">
                <a:solidFill>
                  <a:srgbClr val="374151"/>
                </a:solidFill>
                <a:latin typeface="Verdana" panose="020B0604030504040204" pitchFamily="34" charset="0"/>
                <a:ea typeface="Verdana" panose="020B0604030504040204" pitchFamily="34" charset="0"/>
              </a:endParaRPr>
            </a:p>
            <a:p>
              <a:pPr algn="just"/>
              <a:endParaRPr lang="en-US" sz="1100" dirty="0">
                <a:latin typeface="Verdana" panose="020B0604030504040204" pitchFamily="34" charset="0"/>
                <a:ea typeface="Verdana" panose="020B0604030504040204" pitchFamily="34" charset="0"/>
              </a:endParaRPr>
            </a:p>
          </p:txBody>
        </p:sp>
      </p:grpSp>
      <p:grpSp>
        <p:nvGrpSpPr>
          <p:cNvPr id="54" name="Group 53">
            <a:extLst>
              <a:ext uri="{FF2B5EF4-FFF2-40B4-BE49-F238E27FC236}">
                <a16:creationId xmlns:a16="http://schemas.microsoft.com/office/drawing/2014/main" id="{FFC63537-CF47-01D2-ABE0-528CE3C98DFC}"/>
              </a:ext>
            </a:extLst>
          </p:cNvPr>
          <p:cNvGrpSpPr/>
          <p:nvPr/>
        </p:nvGrpSpPr>
        <p:grpSpPr>
          <a:xfrm>
            <a:off x="347055" y="2438837"/>
            <a:ext cx="11463058" cy="1906433"/>
            <a:chOff x="347056" y="370439"/>
            <a:chExt cx="11463058" cy="1822460"/>
          </a:xfrm>
        </p:grpSpPr>
        <p:grpSp>
          <p:nvGrpSpPr>
            <p:cNvPr id="55" name="Group 54">
              <a:extLst>
                <a:ext uri="{FF2B5EF4-FFF2-40B4-BE49-F238E27FC236}">
                  <a16:creationId xmlns:a16="http://schemas.microsoft.com/office/drawing/2014/main" id="{37E3CC98-6F9B-F401-008D-23717BC5AEEB}"/>
                </a:ext>
              </a:extLst>
            </p:cNvPr>
            <p:cNvGrpSpPr/>
            <p:nvPr/>
          </p:nvGrpSpPr>
          <p:grpSpPr>
            <a:xfrm>
              <a:off x="347056" y="370439"/>
              <a:ext cx="4742358" cy="1822460"/>
              <a:chOff x="1277257" y="1102860"/>
              <a:chExt cx="4742358" cy="1822460"/>
            </a:xfrm>
          </p:grpSpPr>
          <p:sp>
            <p:nvSpPr>
              <p:cNvPr id="59" name="Arrow: Pentagon 58">
                <a:extLst>
                  <a:ext uri="{FF2B5EF4-FFF2-40B4-BE49-F238E27FC236}">
                    <a16:creationId xmlns:a16="http://schemas.microsoft.com/office/drawing/2014/main" id="{EA06C256-39D1-D49D-8B62-C65A30E58EF8}"/>
                  </a:ext>
                </a:extLst>
              </p:cNvPr>
              <p:cNvSpPr/>
              <p:nvPr/>
            </p:nvSpPr>
            <p:spPr>
              <a:xfrm>
                <a:off x="1444175" y="1327248"/>
                <a:ext cx="4575440" cy="825712"/>
              </a:xfrm>
              <a:prstGeom prst="homePlate">
                <a:avLst>
                  <a:gd name="adj" fmla="val 19691"/>
                </a:avLst>
              </a:prstGeom>
              <a:solidFill>
                <a:srgbClr val="E6C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0" name="Arrow: Pentagon 59">
                <a:extLst>
                  <a:ext uri="{FF2B5EF4-FFF2-40B4-BE49-F238E27FC236}">
                    <a16:creationId xmlns:a16="http://schemas.microsoft.com/office/drawing/2014/main" id="{F1B3B804-2DE9-B110-6A68-6F6026AC6ACD}"/>
                  </a:ext>
                </a:extLst>
              </p:cNvPr>
              <p:cNvSpPr/>
              <p:nvPr/>
            </p:nvSpPr>
            <p:spPr>
              <a:xfrm>
                <a:off x="1277257" y="1102860"/>
                <a:ext cx="820651" cy="1387450"/>
              </a:xfrm>
              <a:prstGeom prst="homePlate">
                <a:avLst>
                  <a:gd name="adj" fmla="val 0"/>
                </a:avLst>
              </a:prstGeom>
              <a:solidFill>
                <a:schemeClr val="tx1">
                  <a:alpha val="48000"/>
                </a:schemeClr>
              </a:solidFill>
              <a:ln>
                <a:noFill/>
              </a:ln>
              <a:effectLst>
                <a:softEdge rad="2794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1" name="Arrow: Pentagon 60">
                <a:extLst>
                  <a:ext uri="{FF2B5EF4-FFF2-40B4-BE49-F238E27FC236}">
                    <a16:creationId xmlns:a16="http://schemas.microsoft.com/office/drawing/2014/main" id="{3D37E453-5889-7619-74DE-9EB8B917FFEB}"/>
                  </a:ext>
                </a:extLst>
              </p:cNvPr>
              <p:cNvSpPr/>
              <p:nvPr/>
            </p:nvSpPr>
            <p:spPr>
              <a:xfrm>
                <a:off x="1290541" y="1327248"/>
                <a:ext cx="390864" cy="825712"/>
              </a:xfrm>
              <a:prstGeom prst="homePlate">
                <a:avLst>
                  <a:gd name="adj" fmla="val 0"/>
                </a:avLst>
              </a:prstGeom>
              <a:solidFill>
                <a:srgbClr val="E6C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2" name="Rectangle: Rounded Corners 61">
                <a:extLst>
                  <a:ext uri="{FF2B5EF4-FFF2-40B4-BE49-F238E27FC236}">
                    <a16:creationId xmlns:a16="http://schemas.microsoft.com/office/drawing/2014/main" id="{5CA23660-0B4A-046B-B348-19FA047C3900}"/>
                  </a:ext>
                </a:extLst>
              </p:cNvPr>
              <p:cNvSpPr/>
              <p:nvPr/>
            </p:nvSpPr>
            <p:spPr>
              <a:xfrm>
                <a:off x="1986327" y="1505008"/>
                <a:ext cx="470701" cy="470701"/>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63" name="Group 62">
                <a:extLst>
                  <a:ext uri="{FF2B5EF4-FFF2-40B4-BE49-F238E27FC236}">
                    <a16:creationId xmlns:a16="http://schemas.microsoft.com/office/drawing/2014/main" id="{18B7DED6-B402-4783-BFC2-97FA138F586A}"/>
                  </a:ext>
                </a:extLst>
              </p:cNvPr>
              <p:cNvGrpSpPr/>
              <p:nvPr/>
            </p:nvGrpSpPr>
            <p:grpSpPr>
              <a:xfrm>
                <a:off x="1986327" y="2446003"/>
                <a:ext cx="470700" cy="470701"/>
                <a:chOff x="1636178" y="1708513"/>
                <a:chExt cx="853488" cy="853488"/>
              </a:xfrm>
            </p:grpSpPr>
            <p:sp>
              <p:nvSpPr>
                <p:cNvPr id="68" name="Rectangle: Rounded Corners 67">
                  <a:extLst>
                    <a:ext uri="{FF2B5EF4-FFF2-40B4-BE49-F238E27FC236}">
                      <a16:creationId xmlns:a16="http://schemas.microsoft.com/office/drawing/2014/main" id="{0BCCB418-599F-7864-8F0D-58291A72A075}"/>
                    </a:ext>
                  </a:extLst>
                </p:cNvPr>
                <p:cNvSpPr/>
                <p:nvPr/>
              </p:nvSpPr>
              <p:spPr>
                <a:xfrm>
                  <a:off x="1636178" y="1708513"/>
                  <a:ext cx="853488" cy="853488"/>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69" name="Group 68">
                  <a:extLst>
                    <a:ext uri="{FF2B5EF4-FFF2-40B4-BE49-F238E27FC236}">
                      <a16:creationId xmlns:a16="http://schemas.microsoft.com/office/drawing/2014/main" id="{1FF92899-82E6-12F8-9BFD-40EF31407ACA}"/>
                    </a:ext>
                  </a:extLst>
                </p:cNvPr>
                <p:cNvGrpSpPr/>
                <p:nvPr/>
              </p:nvGrpSpPr>
              <p:grpSpPr>
                <a:xfrm rot="18272240">
                  <a:off x="1778643" y="1897138"/>
                  <a:ext cx="568558" cy="317690"/>
                  <a:chOff x="6166420" y="1118304"/>
                  <a:chExt cx="2159016" cy="1206378"/>
                </a:xfrm>
                <a:solidFill>
                  <a:schemeClr val="bg1"/>
                </a:solidFill>
              </p:grpSpPr>
              <p:sp>
                <p:nvSpPr>
                  <p:cNvPr id="70" name="Rectangle 69">
                    <a:extLst>
                      <a:ext uri="{FF2B5EF4-FFF2-40B4-BE49-F238E27FC236}">
                        <a16:creationId xmlns:a16="http://schemas.microsoft.com/office/drawing/2014/main" id="{2C900980-0FDB-6773-FCA6-98D0114E550A}"/>
                      </a:ext>
                    </a:extLst>
                  </p:cNvPr>
                  <p:cNvSpPr/>
                  <p:nvPr/>
                </p:nvSpPr>
                <p:spPr>
                  <a:xfrm>
                    <a:off x="6166420" y="1964639"/>
                    <a:ext cx="2159016" cy="36004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1" name="Rectangle 70">
                    <a:extLst>
                      <a:ext uri="{FF2B5EF4-FFF2-40B4-BE49-F238E27FC236}">
                        <a16:creationId xmlns:a16="http://schemas.microsoft.com/office/drawing/2014/main" id="{A96218DE-0E6D-4E6A-A4BE-3A8489D4F408}"/>
                      </a:ext>
                    </a:extLst>
                  </p:cNvPr>
                  <p:cNvSpPr/>
                  <p:nvPr/>
                </p:nvSpPr>
                <p:spPr>
                  <a:xfrm rot="16200000">
                    <a:off x="5743251" y="1541473"/>
                    <a:ext cx="1206378" cy="3600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sp>
            <p:nvSpPr>
              <p:cNvPr id="65" name="Rectangle 64">
                <a:extLst>
                  <a:ext uri="{FF2B5EF4-FFF2-40B4-BE49-F238E27FC236}">
                    <a16:creationId xmlns:a16="http://schemas.microsoft.com/office/drawing/2014/main" id="{B1E65308-B130-6DFA-2533-DFF9251320B5}"/>
                  </a:ext>
                </a:extLst>
              </p:cNvPr>
              <p:cNvSpPr/>
              <p:nvPr/>
            </p:nvSpPr>
            <p:spPr>
              <a:xfrm>
                <a:off x="2819001" y="1480980"/>
                <a:ext cx="2426413" cy="518247"/>
              </a:xfrm>
              <a:prstGeom prst="rect">
                <a:avLst/>
              </a:prstGeom>
            </p:spPr>
            <p:txBody>
              <a:bodyPr wrap="square" lIns="0" tIns="0" rIns="0" bIns="0" anchor="ctr">
                <a:noAutofit/>
              </a:bodyPr>
              <a:lstStyle/>
              <a:p>
                <a:r>
                  <a:rPr lang="en-IN" sz="1400" b="1" dirty="0">
                    <a:solidFill>
                      <a:schemeClr val="bg1"/>
                    </a:solidFill>
                    <a:latin typeface="Verdana" panose="020B0604030504040204" pitchFamily="34" charset="0"/>
                    <a:ea typeface="Verdana" panose="020B0604030504040204" pitchFamily="34" charset="0"/>
                    <a:cs typeface="Open Sans" panose="020B0606030504020204" pitchFamily="34" charset="0"/>
                  </a:rPr>
                  <a:t>Integration Services</a:t>
                </a:r>
              </a:p>
            </p:txBody>
          </p:sp>
          <p:sp>
            <p:nvSpPr>
              <p:cNvPr id="66" name="Rectangle 65">
                <a:extLst>
                  <a:ext uri="{FF2B5EF4-FFF2-40B4-BE49-F238E27FC236}">
                    <a16:creationId xmlns:a16="http://schemas.microsoft.com/office/drawing/2014/main" id="{EACD231E-9362-C490-9F70-00049A0A9887}"/>
                  </a:ext>
                </a:extLst>
              </p:cNvPr>
              <p:cNvSpPr/>
              <p:nvPr/>
            </p:nvSpPr>
            <p:spPr>
              <a:xfrm>
                <a:off x="2819001" y="2407073"/>
                <a:ext cx="2426413" cy="518247"/>
              </a:xfrm>
              <a:prstGeom prst="rect">
                <a:avLst/>
              </a:prstGeom>
            </p:spPr>
            <p:txBody>
              <a:bodyPr wrap="square" lIns="0" tIns="0" rIns="0" bIns="0" anchor="ctr">
                <a:noAutofit/>
              </a:bodyPr>
              <a:lstStyle/>
              <a:p>
                <a:r>
                  <a:rPr lang="en-IN" sz="1400" dirty="0">
                    <a:solidFill>
                      <a:schemeClr val="bg1"/>
                    </a:solidFill>
                    <a:ea typeface="Open Sans" panose="020B0606030504020204" pitchFamily="34" charset="0"/>
                    <a:cs typeface="Open Sans" panose="020B0606030504020204" pitchFamily="34" charset="0"/>
                  </a:rPr>
                  <a:t>This is a sample text. Insert your desired text here. </a:t>
                </a:r>
              </a:p>
            </p:txBody>
          </p:sp>
        </p:grpSp>
        <p:sp>
          <p:nvSpPr>
            <p:cNvPr id="56" name="TextBox 55">
              <a:extLst>
                <a:ext uri="{FF2B5EF4-FFF2-40B4-BE49-F238E27FC236}">
                  <a16:creationId xmlns:a16="http://schemas.microsoft.com/office/drawing/2014/main" id="{B26A0426-B952-512C-D32F-D648039EFFBB}"/>
                </a:ext>
              </a:extLst>
            </p:cNvPr>
            <p:cNvSpPr txBox="1"/>
            <p:nvPr/>
          </p:nvSpPr>
          <p:spPr>
            <a:xfrm>
              <a:off x="5488508" y="507529"/>
              <a:ext cx="6321606" cy="1015058"/>
            </a:xfrm>
            <a:prstGeom prst="rect">
              <a:avLst/>
            </a:prstGeom>
            <a:ln>
              <a:solidFill>
                <a:schemeClr val="accent4">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US" sz="1050" b="0" i="0" dirty="0">
                  <a:solidFill>
                    <a:srgbClr val="374151"/>
                  </a:solidFill>
                  <a:effectLst/>
                  <a:latin typeface="Verdana" panose="020B0604030504040204" pitchFamily="34" charset="0"/>
                  <a:ea typeface="Verdana" panose="020B0604030504040204" pitchFamily="34" charset="0"/>
                </a:rPr>
                <a:t>Our integration system focuses on integrating PPM Application with various systems, applications (e.g. Smartsheet, ServiceNow, Jira, Azure DevOps, Power Platform, Othe</a:t>
              </a:r>
              <a:r>
                <a:rPr lang="en-US" sz="1050" dirty="0">
                  <a:solidFill>
                    <a:srgbClr val="374151"/>
                  </a:solidFill>
                  <a:latin typeface="Verdana" panose="020B0604030504040204" pitchFamily="34" charset="0"/>
                  <a:ea typeface="Verdana" panose="020B0604030504040204" pitchFamily="34" charset="0"/>
                </a:rPr>
                <a:t>r Line of Business Systems</a:t>
              </a:r>
              <a:r>
                <a:rPr lang="en-US" sz="1050" b="0" i="0" dirty="0">
                  <a:solidFill>
                    <a:srgbClr val="374151"/>
                  </a:solidFill>
                  <a:effectLst/>
                  <a:latin typeface="Verdana" panose="020B0604030504040204" pitchFamily="34" charset="0"/>
                  <a:ea typeface="Verdana" panose="020B0604030504040204" pitchFamily="34" charset="0"/>
                </a:rPr>
                <a:t> or platforms into a single, cohesive system that works seamlessly together. Integration services help improve efficiency, streamline processes, and reduce costs by eliminating manual data entry and other time-consuming tasks.</a:t>
              </a:r>
            </a:p>
            <a:p>
              <a:pPr algn="just"/>
              <a:endParaRPr lang="en-US" sz="1050" dirty="0">
                <a:latin typeface="Verdana" panose="020B0604030504040204" pitchFamily="34" charset="0"/>
                <a:ea typeface="Verdana" panose="020B0604030504040204" pitchFamily="34" charset="0"/>
              </a:endParaRPr>
            </a:p>
          </p:txBody>
        </p:sp>
      </p:grpSp>
      <p:grpSp>
        <p:nvGrpSpPr>
          <p:cNvPr id="72" name="Group 71">
            <a:extLst>
              <a:ext uri="{FF2B5EF4-FFF2-40B4-BE49-F238E27FC236}">
                <a16:creationId xmlns:a16="http://schemas.microsoft.com/office/drawing/2014/main" id="{7FD82CFB-CDE7-2A32-3923-EACD1D2061C9}"/>
              </a:ext>
            </a:extLst>
          </p:cNvPr>
          <p:cNvGrpSpPr/>
          <p:nvPr/>
        </p:nvGrpSpPr>
        <p:grpSpPr>
          <a:xfrm>
            <a:off x="360339" y="4747873"/>
            <a:ext cx="11494713" cy="1897420"/>
            <a:chOff x="347056" y="370439"/>
            <a:chExt cx="11494713" cy="1813844"/>
          </a:xfrm>
        </p:grpSpPr>
        <p:grpSp>
          <p:nvGrpSpPr>
            <p:cNvPr id="74" name="Group 73">
              <a:extLst>
                <a:ext uri="{FF2B5EF4-FFF2-40B4-BE49-F238E27FC236}">
                  <a16:creationId xmlns:a16="http://schemas.microsoft.com/office/drawing/2014/main" id="{7E5BB8D3-099D-38FF-E99D-274D19670806}"/>
                </a:ext>
              </a:extLst>
            </p:cNvPr>
            <p:cNvGrpSpPr/>
            <p:nvPr/>
          </p:nvGrpSpPr>
          <p:grpSpPr>
            <a:xfrm>
              <a:off x="347056" y="370439"/>
              <a:ext cx="4742358" cy="1813844"/>
              <a:chOff x="1277257" y="1102860"/>
              <a:chExt cx="4742358" cy="1813844"/>
            </a:xfrm>
          </p:grpSpPr>
          <p:sp>
            <p:nvSpPr>
              <p:cNvPr id="77" name="Arrow: Pentagon 76">
                <a:extLst>
                  <a:ext uri="{FF2B5EF4-FFF2-40B4-BE49-F238E27FC236}">
                    <a16:creationId xmlns:a16="http://schemas.microsoft.com/office/drawing/2014/main" id="{EDD2CDE7-93A7-97C2-E6CD-21298592C58A}"/>
                  </a:ext>
                </a:extLst>
              </p:cNvPr>
              <p:cNvSpPr/>
              <p:nvPr/>
            </p:nvSpPr>
            <p:spPr>
              <a:xfrm>
                <a:off x="1444175" y="1327248"/>
                <a:ext cx="4575440" cy="825712"/>
              </a:xfrm>
              <a:prstGeom prst="homePlate">
                <a:avLst>
                  <a:gd name="adj" fmla="val 19691"/>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8" name="Arrow: Pentagon 77">
                <a:extLst>
                  <a:ext uri="{FF2B5EF4-FFF2-40B4-BE49-F238E27FC236}">
                    <a16:creationId xmlns:a16="http://schemas.microsoft.com/office/drawing/2014/main" id="{F58C55C1-9C08-8E96-C282-71DD345A161A}"/>
                  </a:ext>
                </a:extLst>
              </p:cNvPr>
              <p:cNvSpPr/>
              <p:nvPr/>
            </p:nvSpPr>
            <p:spPr>
              <a:xfrm>
                <a:off x="1277257" y="1102860"/>
                <a:ext cx="820651" cy="1387450"/>
              </a:xfrm>
              <a:prstGeom prst="homePlate">
                <a:avLst>
                  <a:gd name="adj" fmla="val 0"/>
                </a:avLst>
              </a:prstGeom>
              <a:solidFill>
                <a:schemeClr val="tx1">
                  <a:alpha val="48000"/>
                </a:schemeClr>
              </a:solidFill>
              <a:ln>
                <a:noFill/>
              </a:ln>
              <a:effectLst>
                <a:softEdge rad="2794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9" name="Arrow: Pentagon 78">
                <a:extLst>
                  <a:ext uri="{FF2B5EF4-FFF2-40B4-BE49-F238E27FC236}">
                    <a16:creationId xmlns:a16="http://schemas.microsoft.com/office/drawing/2014/main" id="{2C8103A0-2D06-6BB0-ADBB-E93EABEBD3AE}"/>
                  </a:ext>
                </a:extLst>
              </p:cNvPr>
              <p:cNvSpPr/>
              <p:nvPr/>
            </p:nvSpPr>
            <p:spPr>
              <a:xfrm>
                <a:off x="1290541" y="1327248"/>
                <a:ext cx="390864" cy="825712"/>
              </a:xfrm>
              <a:prstGeom prst="homePlate">
                <a:avLst>
                  <a:gd name="adj" fmla="val 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0" name="Rectangle: Rounded Corners 79">
                <a:extLst>
                  <a:ext uri="{FF2B5EF4-FFF2-40B4-BE49-F238E27FC236}">
                    <a16:creationId xmlns:a16="http://schemas.microsoft.com/office/drawing/2014/main" id="{DC8BA1E6-FD3D-8265-687B-7FD9E85AD096}"/>
                  </a:ext>
                </a:extLst>
              </p:cNvPr>
              <p:cNvSpPr/>
              <p:nvPr/>
            </p:nvSpPr>
            <p:spPr>
              <a:xfrm>
                <a:off x="1986327" y="1505008"/>
                <a:ext cx="470701" cy="470701"/>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81" name="Group 80">
                <a:extLst>
                  <a:ext uri="{FF2B5EF4-FFF2-40B4-BE49-F238E27FC236}">
                    <a16:creationId xmlns:a16="http://schemas.microsoft.com/office/drawing/2014/main" id="{4DC7C169-4219-CFFE-0399-634FB285A5DF}"/>
                  </a:ext>
                </a:extLst>
              </p:cNvPr>
              <p:cNvGrpSpPr/>
              <p:nvPr/>
            </p:nvGrpSpPr>
            <p:grpSpPr>
              <a:xfrm>
                <a:off x="1986327" y="2446003"/>
                <a:ext cx="470700" cy="470701"/>
                <a:chOff x="1636178" y="1708513"/>
                <a:chExt cx="853488" cy="853488"/>
              </a:xfrm>
            </p:grpSpPr>
            <p:sp>
              <p:nvSpPr>
                <p:cNvPr id="85" name="Rectangle: Rounded Corners 84">
                  <a:extLst>
                    <a:ext uri="{FF2B5EF4-FFF2-40B4-BE49-F238E27FC236}">
                      <a16:creationId xmlns:a16="http://schemas.microsoft.com/office/drawing/2014/main" id="{5491CE62-D186-DAF3-556F-FC97231506C2}"/>
                    </a:ext>
                  </a:extLst>
                </p:cNvPr>
                <p:cNvSpPr/>
                <p:nvPr/>
              </p:nvSpPr>
              <p:spPr>
                <a:xfrm>
                  <a:off x="1636178" y="1708513"/>
                  <a:ext cx="853488" cy="853488"/>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86" name="Group 85">
                  <a:extLst>
                    <a:ext uri="{FF2B5EF4-FFF2-40B4-BE49-F238E27FC236}">
                      <a16:creationId xmlns:a16="http://schemas.microsoft.com/office/drawing/2014/main" id="{EBF5E1E4-98C5-A702-3202-B02113803755}"/>
                    </a:ext>
                  </a:extLst>
                </p:cNvPr>
                <p:cNvGrpSpPr/>
                <p:nvPr/>
              </p:nvGrpSpPr>
              <p:grpSpPr>
                <a:xfrm rot="18272240">
                  <a:off x="1778643" y="1897138"/>
                  <a:ext cx="568558" cy="317690"/>
                  <a:chOff x="6166420" y="1118304"/>
                  <a:chExt cx="2159016" cy="1206378"/>
                </a:xfrm>
                <a:solidFill>
                  <a:schemeClr val="bg1"/>
                </a:solidFill>
              </p:grpSpPr>
              <p:sp>
                <p:nvSpPr>
                  <p:cNvPr id="87" name="Rectangle 86">
                    <a:extLst>
                      <a:ext uri="{FF2B5EF4-FFF2-40B4-BE49-F238E27FC236}">
                        <a16:creationId xmlns:a16="http://schemas.microsoft.com/office/drawing/2014/main" id="{88203CA9-F7C3-B4DF-8204-4B864747956F}"/>
                      </a:ext>
                    </a:extLst>
                  </p:cNvPr>
                  <p:cNvSpPr/>
                  <p:nvPr/>
                </p:nvSpPr>
                <p:spPr>
                  <a:xfrm>
                    <a:off x="6166420" y="1964639"/>
                    <a:ext cx="2159016" cy="36004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8" name="Rectangle 87">
                    <a:extLst>
                      <a:ext uri="{FF2B5EF4-FFF2-40B4-BE49-F238E27FC236}">
                        <a16:creationId xmlns:a16="http://schemas.microsoft.com/office/drawing/2014/main" id="{E61C1EF2-911B-F8B6-EF03-6B40A81F3220}"/>
                      </a:ext>
                    </a:extLst>
                  </p:cNvPr>
                  <p:cNvSpPr/>
                  <p:nvPr/>
                </p:nvSpPr>
                <p:spPr>
                  <a:xfrm rot="16200000">
                    <a:off x="5743251" y="1541473"/>
                    <a:ext cx="1206378" cy="3600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sp>
            <p:nvSpPr>
              <p:cNvPr id="83" name="Rectangle 82">
                <a:extLst>
                  <a:ext uri="{FF2B5EF4-FFF2-40B4-BE49-F238E27FC236}">
                    <a16:creationId xmlns:a16="http://schemas.microsoft.com/office/drawing/2014/main" id="{784C7A63-D211-4889-FCB9-746401BA2140}"/>
                  </a:ext>
                </a:extLst>
              </p:cNvPr>
              <p:cNvSpPr/>
              <p:nvPr/>
            </p:nvSpPr>
            <p:spPr>
              <a:xfrm>
                <a:off x="2819001" y="1480980"/>
                <a:ext cx="2426413" cy="518247"/>
              </a:xfrm>
              <a:prstGeom prst="rect">
                <a:avLst/>
              </a:prstGeom>
            </p:spPr>
            <p:txBody>
              <a:bodyPr wrap="square" lIns="0" tIns="0" rIns="0" bIns="0" anchor="ctr">
                <a:noAutofit/>
              </a:bodyPr>
              <a:lstStyle/>
              <a:p>
                <a:r>
                  <a:rPr lang="en-IN" sz="1400" b="1" dirty="0">
                    <a:solidFill>
                      <a:schemeClr val="bg1"/>
                    </a:solidFill>
                    <a:ea typeface="Open Sans" panose="020B0606030504020204" pitchFamily="34" charset="0"/>
                    <a:cs typeface="Open Sans" panose="020B0606030504020204" pitchFamily="34" charset="0"/>
                  </a:rPr>
                  <a:t>Customization Services</a:t>
                </a:r>
              </a:p>
            </p:txBody>
          </p:sp>
        </p:grpSp>
        <p:sp>
          <p:nvSpPr>
            <p:cNvPr id="75" name="TextBox 74">
              <a:extLst>
                <a:ext uri="{FF2B5EF4-FFF2-40B4-BE49-F238E27FC236}">
                  <a16:creationId xmlns:a16="http://schemas.microsoft.com/office/drawing/2014/main" id="{8F5F8470-0E9C-B97D-98EE-378D3047F7D3}"/>
                </a:ext>
              </a:extLst>
            </p:cNvPr>
            <p:cNvSpPr txBox="1"/>
            <p:nvPr/>
          </p:nvSpPr>
          <p:spPr>
            <a:xfrm>
              <a:off x="5520163" y="437762"/>
              <a:ext cx="6321606" cy="1382834"/>
            </a:xfrm>
            <a:prstGeom prst="rect">
              <a:avLst/>
            </a:prstGeom>
            <a:ln>
              <a:solidFill>
                <a:srgbClr val="0070C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US" sz="1100" dirty="0">
                  <a:solidFill>
                    <a:srgbClr val="374151"/>
                  </a:solidFill>
                  <a:latin typeface="Verdana" panose="020B0604030504040204" pitchFamily="34" charset="0"/>
                  <a:ea typeface="Verdana" panose="020B0604030504040204" pitchFamily="34" charset="0"/>
                </a:rPr>
                <a:t>Not all times out of box solutions fits the needs for all business processes, in such unique scenarios </a:t>
              </a:r>
              <a:r>
                <a:rPr lang="en-US" sz="1100" b="0" i="0" dirty="0">
                  <a:solidFill>
                    <a:srgbClr val="374151"/>
                  </a:solidFill>
                  <a:effectLst/>
                  <a:latin typeface="Verdana" panose="020B0604030504040204" pitchFamily="34" charset="0"/>
                  <a:ea typeface="Verdana" panose="020B0604030504040204" pitchFamily="34" charset="0"/>
                </a:rPr>
                <a:t>to meet the business </a:t>
              </a:r>
              <a:r>
                <a:rPr lang="en-US" sz="1100" dirty="0">
                  <a:solidFill>
                    <a:srgbClr val="374151"/>
                  </a:solidFill>
                  <a:latin typeface="Verdana" panose="020B0604030504040204" pitchFamily="34" charset="0"/>
                  <a:ea typeface="Verdana" panose="020B0604030504040204" pitchFamily="34" charset="0"/>
                </a:rPr>
                <a:t>requirements we extending PPM solutions to augment the capabilities of OOB solutions, some e.g. of that are such as top-down</a:t>
              </a:r>
              <a:br>
                <a:rPr lang="en-US" sz="1100" dirty="0">
                  <a:solidFill>
                    <a:srgbClr val="374151"/>
                  </a:solidFill>
                  <a:latin typeface="Verdana" panose="020B0604030504040204" pitchFamily="34" charset="0"/>
                  <a:ea typeface="Verdana" panose="020B0604030504040204" pitchFamily="34" charset="0"/>
                </a:rPr>
              </a:br>
              <a:r>
                <a:rPr lang="en-US" sz="1100" dirty="0">
                  <a:solidFill>
                    <a:srgbClr val="374151"/>
                  </a:solidFill>
                  <a:latin typeface="Verdana" panose="020B0604030504040204" pitchFamily="34" charset="0"/>
                  <a:ea typeface="Verdana" panose="020B0604030504040204" pitchFamily="34" charset="0"/>
                </a:rPr>
                <a:t>budgeting planning, top-down resource planning, Invoice handling </a:t>
              </a:r>
              <a:r>
                <a:rPr lang="en-US" sz="1100" dirty="0" err="1">
                  <a:solidFill>
                    <a:srgbClr val="374151"/>
                  </a:solidFill>
                  <a:latin typeface="Verdana" panose="020B0604030504040204" pitchFamily="34" charset="0"/>
                  <a:ea typeface="Verdana" panose="020B0604030504040204" pitchFamily="34" charset="0"/>
                </a:rPr>
                <a:t>etc</a:t>
              </a:r>
              <a:r>
                <a:rPr lang="en-US" sz="1100" dirty="0">
                  <a:solidFill>
                    <a:srgbClr val="374151"/>
                  </a:solidFill>
                  <a:latin typeface="Verdana" panose="020B0604030504040204" pitchFamily="34" charset="0"/>
                  <a:ea typeface="Verdana" panose="020B0604030504040204" pitchFamily="34" charset="0"/>
                </a:rPr>
                <a:t>… </a:t>
              </a:r>
            </a:p>
            <a:p>
              <a:pPr algn="l"/>
              <a:r>
                <a:rPr lang="en-US" sz="1100" dirty="0">
                  <a:solidFill>
                    <a:srgbClr val="374151"/>
                  </a:solidFill>
                  <a:latin typeface="Verdana" panose="020B0604030504040204" pitchFamily="34" charset="0"/>
                  <a:ea typeface="Verdana" panose="020B0604030504040204" pitchFamily="34" charset="0"/>
                </a:rPr>
                <a:t>These services help improve efficiency, streamline processes, and address specific pain points by tailoring software applications, systems, or platforms to meet their unique needs and requirements.</a:t>
              </a:r>
            </a:p>
            <a:p>
              <a:endParaRPr lang="en-US" sz="1100" dirty="0">
                <a:solidFill>
                  <a:srgbClr val="374151"/>
                </a:solidFill>
                <a:latin typeface="Verdana" panose="020B0604030504040204" pitchFamily="34" charset="0"/>
                <a:ea typeface="Verdana" panose="020B0604030504040204" pitchFamily="34" charset="0"/>
              </a:endParaRPr>
            </a:p>
          </p:txBody>
        </p:sp>
      </p:grpSp>
      <p:graphicFrame>
        <p:nvGraphicFramePr>
          <p:cNvPr id="92" name="Diagram 91">
            <a:extLst>
              <a:ext uri="{FF2B5EF4-FFF2-40B4-BE49-F238E27FC236}">
                <a16:creationId xmlns:a16="http://schemas.microsoft.com/office/drawing/2014/main" id="{D3740CDE-21F9-FEE4-B2EE-DCC4A4805BDF}"/>
              </a:ext>
            </a:extLst>
          </p:cNvPr>
          <p:cNvGraphicFramePr/>
          <p:nvPr>
            <p:extLst>
              <p:ext uri="{D42A27DB-BD31-4B8C-83A1-F6EECF244321}">
                <p14:modId xmlns:p14="http://schemas.microsoft.com/office/powerpoint/2010/main" val="3396269609"/>
              </p:ext>
            </p:extLst>
          </p:nvPr>
        </p:nvGraphicFramePr>
        <p:xfrm>
          <a:off x="5581900" y="1203568"/>
          <a:ext cx="6273152" cy="2653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3" name="Picture 34">
            <a:extLst>
              <a:ext uri="{FF2B5EF4-FFF2-40B4-BE49-F238E27FC236}">
                <a16:creationId xmlns:a16="http://schemas.microsoft.com/office/drawing/2014/main" id="{2E24CFA9-EA38-AF49-4B1F-AC2D615D2A3F}"/>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39613" y="851429"/>
            <a:ext cx="339986" cy="392385"/>
          </a:xfrm>
          <a:prstGeom prst="rect">
            <a:avLst/>
          </a:prstGeom>
          <a:noFill/>
          <a:extLst>
            <a:ext uri="{909E8E84-426E-40DD-AFC4-6F175D3DCCD1}">
              <a14:hiddenFill xmlns:a14="http://schemas.microsoft.com/office/drawing/2010/main">
                <a:solidFill>
                  <a:srgbClr val="FFFFFF"/>
                </a:solidFill>
              </a14:hiddenFill>
            </a:ext>
          </a:extLst>
        </p:spPr>
      </p:pic>
      <p:pic>
        <p:nvPicPr>
          <p:cNvPr id="94" name="Picture 14">
            <a:extLst>
              <a:ext uri="{FF2B5EF4-FFF2-40B4-BE49-F238E27FC236}">
                <a16:creationId xmlns:a16="http://schemas.microsoft.com/office/drawing/2014/main" id="{63B05ABC-4578-0BE1-C077-855A86286FD4}"/>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260806" y="775969"/>
            <a:ext cx="754287" cy="324075"/>
          </a:xfrm>
          <a:prstGeom prst="rect">
            <a:avLst/>
          </a:prstGeom>
          <a:noFill/>
          <a:extLst>
            <a:ext uri="{909E8E84-426E-40DD-AFC4-6F175D3DCCD1}">
              <a14:hiddenFill xmlns:a14="http://schemas.microsoft.com/office/drawing/2010/main">
                <a:solidFill>
                  <a:srgbClr val="FFFFFF"/>
                </a:solidFill>
              </a14:hiddenFill>
            </a:ext>
          </a:extLst>
        </p:spPr>
      </p:pic>
      <p:pic>
        <p:nvPicPr>
          <p:cNvPr id="96" name="Graphic 95" descr="Plugged Unplugged with solid fill">
            <a:extLst>
              <a:ext uri="{FF2B5EF4-FFF2-40B4-BE49-F238E27FC236}">
                <a16:creationId xmlns:a16="http://schemas.microsoft.com/office/drawing/2014/main" id="{D15A6CC6-5A7C-F24D-9702-877951E9DE71}"/>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122362" y="2948611"/>
            <a:ext cx="345237" cy="345237"/>
          </a:xfrm>
          <a:prstGeom prst="rect">
            <a:avLst/>
          </a:prstGeom>
        </p:spPr>
      </p:pic>
      <p:pic>
        <p:nvPicPr>
          <p:cNvPr id="99" name="Graphic 98" descr="Gears with solid fill">
            <a:extLst>
              <a:ext uri="{FF2B5EF4-FFF2-40B4-BE49-F238E27FC236}">
                <a16:creationId xmlns:a16="http://schemas.microsoft.com/office/drawing/2014/main" id="{F2766B0C-A53F-599C-68C5-A948F732E6B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098309" y="5201649"/>
            <a:ext cx="449767" cy="449767"/>
          </a:xfrm>
          <a:prstGeom prst="rect">
            <a:avLst/>
          </a:prstGeom>
        </p:spPr>
      </p:pic>
    </p:spTree>
    <p:extLst>
      <p:ext uri="{BB962C8B-B14F-4D97-AF65-F5344CB8AC3E}">
        <p14:creationId xmlns:p14="http://schemas.microsoft.com/office/powerpoint/2010/main" val="3466785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Rectangle: Rounded Corners 115">
            <a:extLst>
              <a:ext uri="{FF2B5EF4-FFF2-40B4-BE49-F238E27FC236}">
                <a16:creationId xmlns:a16="http://schemas.microsoft.com/office/drawing/2014/main" id="{994CE2BA-7D90-C864-8FDC-1530C959D243}"/>
              </a:ext>
            </a:extLst>
          </p:cNvPr>
          <p:cNvSpPr/>
          <p:nvPr/>
        </p:nvSpPr>
        <p:spPr>
          <a:xfrm>
            <a:off x="1986327" y="3362557"/>
            <a:ext cx="470701" cy="470701"/>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2" name="Rectangle: Rounded Corners 121">
            <a:extLst>
              <a:ext uri="{FF2B5EF4-FFF2-40B4-BE49-F238E27FC236}">
                <a16:creationId xmlns:a16="http://schemas.microsoft.com/office/drawing/2014/main" id="{51E0A567-7823-A518-211A-9EFEB349E274}"/>
              </a:ext>
            </a:extLst>
          </p:cNvPr>
          <p:cNvSpPr/>
          <p:nvPr/>
        </p:nvSpPr>
        <p:spPr>
          <a:xfrm>
            <a:off x="1986327" y="4291331"/>
            <a:ext cx="470701" cy="470701"/>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0" name="Rectangle 129">
            <a:extLst>
              <a:ext uri="{FF2B5EF4-FFF2-40B4-BE49-F238E27FC236}">
                <a16:creationId xmlns:a16="http://schemas.microsoft.com/office/drawing/2014/main" id="{1E6BB202-F7C2-8ACF-A79D-7F8142291A47}"/>
              </a:ext>
            </a:extLst>
          </p:cNvPr>
          <p:cNvSpPr/>
          <p:nvPr/>
        </p:nvSpPr>
        <p:spPr>
          <a:xfrm>
            <a:off x="2819001" y="4259256"/>
            <a:ext cx="2426413" cy="518247"/>
          </a:xfrm>
          <a:prstGeom prst="rect">
            <a:avLst/>
          </a:prstGeom>
        </p:spPr>
        <p:txBody>
          <a:bodyPr wrap="square" lIns="0" tIns="0" rIns="0" bIns="0" anchor="ctr">
            <a:noAutofit/>
          </a:bodyPr>
          <a:lstStyle/>
          <a:p>
            <a:r>
              <a:rPr lang="en-IN" sz="1400" dirty="0">
                <a:solidFill>
                  <a:schemeClr val="bg1"/>
                </a:solidFill>
                <a:ea typeface="Open Sans" panose="020B0606030504020204" pitchFamily="34" charset="0"/>
                <a:cs typeface="Open Sans" panose="020B0606030504020204" pitchFamily="34" charset="0"/>
              </a:rPr>
              <a:t>This is a sample text. Insert your desired text here. </a:t>
            </a:r>
          </a:p>
        </p:txBody>
      </p:sp>
      <p:grpSp>
        <p:nvGrpSpPr>
          <p:cNvPr id="53" name="Group 52">
            <a:extLst>
              <a:ext uri="{FF2B5EF4-FFF2-40B4-BE49-F238E27FC236}">
                <a16:creationId xmlns:a16="http://schemas.microsoft.com/office/drawing/2014/main" id="{6AB8BD6F-384B-4A76-54C2-25EBB4D473CF}"/>
              </a:ext>
            </a:extLst>
          </p:cNvPr>
          <p:cNvGrpSpPr/>
          <p:nvPr/>
        </p:nvGrpSpPr>
        <p:grpSpPr>
          <a:xfrm>
            <a:off x="347056" y="370438"/>
            <a:ext cx="11494713" cy="1897420"/>
            <a:chOff x="347056" y="370439"/>
            <a:chExt cx="11494713" cy="1813844"/>
          </a:xfrm>
        </p:grpSpPr>
        <p:grpSp>
          <p:nvGrpSpPr>
            <p:cNvPr id="50" name="Group 49">
              <a:extLst>
                <a:ext uri="{FF2B5EF4-FFF2-40B4-BE49-F238E27FC236}">
                  <a16:creationId xmlns:a16="http://schemas.microsoft.com/office/drawing/2014/main" id="{A58EF251-64C6-52CB-8AC7-EED3A11E6D42}"/>
                </a:ext>
              </a:extLst>
            </p:cNvPr>
            <p:cNvGrpSpPr/>
            <p:nvPr/>
          </p:nvGrpSpPr>
          <p:grpSpPr>
            <a:xfrm>
              <a:off x="347056" y="370439"/>
              <a:ext cx="4742357" cy="1813844"/>
              <a:chOff x="1277257" y="1102860"/>
              <a:chExt cx="4742357" cy="1813844"/>
            </a:xfrm>
          </p:grpSpPr>
          <p:sp>
            <p:nvSpPr>
              <p:cNvPr id="58" name="Arrow: Pentagon 57">
                <a:extLst>
                  <a:ext uri="{FF2B5EF4-FFF2-40B4-BE49-F238E27FC236}">
                    <a16:creationId xmlns:a16="http://schemas.microsoft.com/office/drawing/2014/main" id="{975AC3F4-CE8F-288A-C251-5EE64B56CF4A}"/>
                  </a:ext>
                </a:extLst>
              </p:cNvPr>
              <p:cNvSpPr/>
              <p:nvPr/>
            </p:nvSpPr>
            <p:spPr>
              <a:xfrm>
                <a:off x="1444174" y="1261879"/>
                <a:ext cx="4575440" cy="825712"/>
              </a:xfrm>
              <a:prstGeom prst="homePlate">
                <a:avLst>
                  <a:gd name="adj" fmla="val 1969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0" name="Arrow: Pentagon 99">
                <a:extLst>
                  <a:ext uri="{FF2B5EF4-FFF2-40B4-BE49-F238E27FC236}">
                    <a16:creationId xmlns:a16="http://schemas.microsoft.com/office/drawing/2014/main" id="{E0ADC1C5-3B5A-7ABC-7068-A82FA401160C}"/>
                  </a:ext>
                </a:extLst>
              </p:cNvPr>
              <p:cNvSpPr/>
              <p:nvPr/>
            </p:nvSpPr>
            <p:spPr>
              <a:xfrm>
                <a:off x="1277257" y="1102860"/>
                <a:ext cx="820651" cy="1387450"/>
              </a:xfrm>
              <a:prstGeom prst="homePlate">
                <a:avLst>
                  <a:gd name="adj" fmla="val 0"/>
                </a:avLst>
              </a:prstGeom>
              <a:solidFill>
                <a:schemeClr val="tx1">
                  <a:alpha val="48000"/>
                </a:schemeClr>
              </a:solidFill>
              <a:ln>
                <a:noFill/>
              </a:ln>
              <a:effectLst>
                <a:softEdge rad="2794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4" name="Arrow: Pentagon 63">
                <a:extLst>
                  <a:ext uri="{FF2B5EF4-FFF2-40B4-BE49-F238E27FC236}">
                    <a16:creationId xmlns:a16="http://schemas.microsoft.com/office/drawing/2014/main" id="{43ED89C2-7DFD-8F90-6909-F10C6E621FD4}"/>
                  </a:ext>
                </a:extLst>
              </p:cNvPr>
              <p:cNvSpPr/>
              <p:nvPr/>
            </p:nvSpPr>
            <p:spPr>
              <a:xfrm>
                <a:off x="1290541" y="1264175"/>
                <a:ext cx="390864" cy="825712"/>
              </a:xfrm>
              <a:prstGeom prst="homePlate">
                <a:avLst>
                  <a:gd name="adj" fmla="val 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4" name="Rectangle: Rounded Corners 103">
                <a:extLst>
                  <a:ext uri="{FF2B5EF4-FFF2-40B4-BE49-F238E27FC236}">
                    <a16:creationId xmlns:a16="http://schemas.microsoft.com/office/drawing/2014/main" id="{AC1B77B8-D6A4-EE88-E127-FE82E75BF712}"/>
                  </a:ext>
                </a:extLst>
              </p:cNvPr>
              <p:cNvSpPr/>
              <p:nvPr/>
            </p:nvSpPr>
            <p:spPr>
              <a:xfrm>
                <a:off x="1986327" y="1505008"/>
                <a:ext cx="470701" cy="470701"/>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109" name="Group 108">
                <a:extLst>
                  <a:ext uri="{FF2B5EF4-FFF2-40B4-BE49-F238E27FC236}">
                    <a16:creationId xmlns:a16="http://schemas.microsoft.com/office/drawing/2014/main" id="{8390F60A-774D-24DC-76E7-8CF9BFE54256}"/>
                  </a:ext>
                </a:extLst>
              </p:cNvPr>
              <p:cNvGrpSpPr/>
              <p:nvPr/>
            </p:nvGrpSpPr>
            <p:grpSpPr>
              <a:xfrm>
                <a:off x="1986327" y="2446003"/>
                <a:ext cx="470700" cy="470701"/>
                <a:chOff x="1636178" y="1708513"/>
                <a:chExt cx="853488" cy="853488"/>
              </a:xfrm>
            </p:grpSpPr>
            <p:sp>
              <p:nvSpPr>
                <p:cNvPr id="110" name="Rectangle: Rounded Corners 109">
                  <a:extLst>
                    <a:ext uri="{FF2B5EF4-FFF2-40B4-BE49-F238E27FC236}">
                      <a16:creationId xmlns:a16="http://schemas.microsoft.com/office/drawing/2014/main" id="{5EC5B90B-94C2-10BA-916D-78B0E8CB873D}"/>
                    </a:ext>
                  </a:extLst>
                </p:cNvPr>
                <p:cNvSpPr/>
                <p:nvPr/>
              </p:nvSpPr>
              <p:spPr>
                <a:xfrm>
                  <a:off x="1636178" y="1708513"/>
                  <a:ext cx="853488" cy="853488"/>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112" name="Group 111">
                  <a:extLst>
                    <a:ext uri="{FF2B5EF4-FFF2-40B4-BE49-F238E27FC236}">
                      <a16:creationId xmlns:a16="http://schemas.microsoft.com/office/drawing/2014/main" id="{3E37312B-B2F2-5FB3-9C1C-44B8E641C164}"/>
                    </a:ext>
                  </a:extLst>
                </p:cNvPr>
                <p:cNvGrpSpPr/>
                <p:nvPr/>
              </p:nvGrpSpPr>
              <p:grpSpPr>
                <a:xfrm rot="18272240">
                  <a:off x="1778643" y="1897138"/>
                  <a:ext cx="568558" cy="317690"/>
                  <a:chOff x="6166420" y="1118304"/>
                  <a:chExt cx="2159016" cy="1206378"/>
                </a:xfrm>
                <a:solidFill>
                  <a:schemeClr val="bg1"/>
                </a:solidFill>
              </p:grpSpPr>
              <p:sp>
                <p:nvSpPr>
                  <p:cNvPr id="113" name="Rectangle 112">
                    <a:extLst>
                      <a:ext uri="{FF2B5EF4-FFF2-40B4-BE49-F238E27FC236}">
                        <a16:creationId xmlns:a16="http://schemas.microsoft.com/office/drawing/2014/main" id="{0B9EE057-0FC5-4EFB-DDA0-88F6BC28F9F6}"/>
                      </a:ext>
                    </a:extLst>
                  </p:cNvPr>
                  <p:cNvSpPr/>
                  <p:nvPr/>
                </p:nvSpPr>
                <p:spPr>
                  <a:xfrm>
                    <a:off x="6166420" y="1964639"/>
                    <a:ext cx="2159016" cy="36004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4" name="Rectangle 113">
                    <a:extLst>
                      <a:ext uri="{FF2B5EF4-FFF2-40B4-BE49-F238E27FC236}">
                        <a16:creationId xmlns:a16="http://schemas.microsoft.com/office/drawing/2014/main" id="{2CD56556-372F-0D8A-91DD-6CB4B5870CFB}"/>
                      </a:ext>
                    </a:extLst>
                  </p:cNvPr>
                  <p:cNvSpPr/>
                  <p:nvPr/>
                </p:nvSpPr>
                <p:spPr>
                  <a:xfrm rot="16200000">
                    <a:off x="5743251" y="1541473"/>
                    <a:ext cx="1206378" cy="3600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sp>
            <p:nvSpPr>
              <p:cNvPr id="127" name="Rectangle 126">
                <a:extLst>
                  <a:ext uri="{FF2B5EF4-FFF2-40B4-BE49-F238E27FC236}">
                    <a16:creationId xmlns:a16="http://schemas.microsoft.com/office/drawing/2014/main" id="{0BC7DAC9-D6E7-5D12-E8D7-8276AE6B5654}"/>
                  </a:ext>
                </a:extLst>
              </p:cNvPr>
              <p:cNvSpPr/>
              <p:nvPr/>
            </p:nvSpPr>
            <p:spPr>
              <a:xfrm>
                <a:off x="2819000" y="1394237"/>
                <a:ext cx="2426413" cy="518247"/>
              </a:xfrm>
              <a:prstGeom prst="rect">
                <a:avLst/>
              </a:prstGeom>
            </p:spPr>
            <p:txBody>
              <a:bodyPr wrap="square" lIns="0" tIns="0" rIns="0" bIns="0" anchor="ctr">
                <a:noAutofit/>
              </a:bodyPr>
              <a:lstStyle/>
              <a:p>
                <a:r>
                  <a:rPr lang="en-IN" sz="1400" b="1" dirty="0">
                    <a:solidFill>
                      <a:schemeClr val="bg1"/>
                    </a:solidFill>
                    <a:latin typeface="Verdana" panose="020B0604030504040204" pitchFamily="34" charset="0"/>
                    <a:ea typeface="Verdana" panose="020B0604030504040204" pitchFamily="34" charset="0"/>
                    <a:cs typeface="Open Sans" panose="020B0606030504020204" pitchFamily="34" charset="0"/>
                  </a:rPr>
                  <a:t>Training / Knowledge Augmentation Services</a:t>
                </a:r>
              </a:p>
            </p:txBody>
          </p:sp>
        </p:grpSp>
        <p:sp>
          <p:nvSpPr>
            <p:cNvPr id="51" name="TextBox 50">
              <a:extLst>
                <a:ext uri="{FF2B5EF4-FFF2-40B4-BE49-F238E27FC236}">
                  <a16:creationId xmlns:a16="http://schemas.microsoft.com/office/drawing/2014/main" id="{1BCBA924-0A2A-0268-9146-DF0C7D3C044F}"/>
                </a:ext>
              </a:extLst>
            </p:cNvPr>
            <p:cNvSpPr txBox="1"/>
            <p:nvPr/>
          </p:nvSpPr>
          <p:spPr>
            <a:xfrm>
              <a:off x="5520163" y="437762"/>
              <a:ext cx="6321606" cy="1544654"/>
            </a:xfrm>
            <a:prstGeom prst="rect">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US" sz="1100" b="0" i="0" dirty="0">
                  <a:solidFill>
                    <a:srgbClr val="374151"/>
                  </a:solidFill>
                  <a:effectLst/>
                  <a:latin typeface="Verdana" panose="020B0604030504040204" pitchFamily="34" charset="0"/>
                  <a:ea typeface="Verdana" panose="020B0604030504040204" pitchFamily="34" charset="0"/>
                </a:rPr>
                <a:t>Training services are major enabler for change management, our training services provides </a:t>
              </a:r>
              <a:r>
                <a:rPr lang="en-US" sz="1100" dirty="0">
                  <a:solidFill>
                    <a:srgbClr val="374151"/>
                  </a:solidFill>
                  <a:latin typeface="Verdana" panose="020B0604030504040204" pitchFamily="34" charset="0"/>
                  <a:ea typeface="Verdana" panose="020B0604030504040204" pitchFamily="34" charset="0"/>
                </a:rPr>
                <a:t>you with certified professionals highly experienced with PPM technology will be</a:t>
              </a:r>
              <a:r>
                <a:rPr lang="en-US" sz="1100" b="0" i="0" dirty="0">
                  <a:solidFill>
                    <a:srgbClr val="374151"/>
                  </a:solidFill>
                  <a:effectLst/>
                  <a:latin typeface="Verdana" panose="020B0604030504040204" pitchFamily="34" charset="0"/>
                  <a:ea typeface="Verdana" panose="020B0604030504040204" pitchFamily="34" charset="0"/>
                </a:rPr>
                <a:t> providing orientation all along the deployment cycle and will deliver training sessions</a:t>
              </a:r>
            </a:p>
            <a:p>
              <a:pPr algn="just"/>
              <a:r>
                <a:rPr lang="en-US" sz="1100" b="0" i="0" dirty="0">
                  <a:solidFill>
                    <a:srgbClr val="374151"/>
                  </a:solidFill>
                  <a:effectLst/>
                  <a:latin typeface="Verdana" panose="020B0604030504040204" pitchFamily="34" charset="0"/>
                  <a:ea typeface="Verdana" panose="020B0604030504040204" pitchFamily="34" charset="0"/>
                </a:rPr>
                <a:t>we have prepackaged content for training, however given each business is unique we provide a tailored content based on your processes, recommended is train the trainers approach </a:t>
              </a:r>
              <a:endParaRPr lang="en-US" sz="1100" dirty="0">
                <a:solidFill>
                  <a:srgbClr val="374151"/>
                </a:solidFill>
                <a:latin typeface="Verdana" panose="020B0604030504040204" pitchFamily="34" charset="0"/>
                <a:ea typeface="Verdana" panose="020B0604030504040204" pitchFamily="34" charset="0"/>
              </a:endParaRPr>
            </a:p>
            <a:p>
              <a:pPr algn="just"/>
              <a:endParaRPr lang="en-US" sz="1100" dirty="0">
                <a:solidFill>
                  <a:srgbClr val="374151"/>
                </a:solidFill>
                <a:latin typeface="Verdana" panose="020B0604030504040204" pitchFamily="34" charset="0"/>
                <a:ea typeface="Verdana" panose="020B0604030504040204" pitchFamily="34" charset="0"/>
              </a:endParaRPr>
            </a:p>
            <a:p>
              <a:pPr algn="just"/>
              <a:endParaRPr lang="en-US" sz="1100" dirty="0">
                <a:latin typeface="Verdana" panose="020B0604030504040204" pitchFamily="34" charset="0"/>
                <a:ea typeface="Verdana" panose="020B0604030504040204" pitchFamily="34" charset="0"/>
              </a:endParaRPr>
            </a:p>
          </p:txBody>
        </p:sp>
      </p:grpSp>
      <p:grpSp>
        <p:nvGrpSpPr>
          <p:cNvPr id="54" name="Group 53">
            <a:extLst>
              <a:ext uri="{FF2B5EF4-FFF2-40B4-BE49-F238E27FC236}">
                <a16:creationId xmlns:a16="http://schemas.microsoft.com/office/drawing/2014/main" id="{FFC63537-CF47-01D2-ABE0-528CE3C98DFC}"/>
              </a:ext>
            </a:extLst>
          </p:cNvPr>
          <p:cNvGrpSpPr/>
          <p:nvPr/>
        </p:nvGrpSpPr>
        <p:grpSpPr>
          <a:xfrm>
            <a:off x="347055" y="2438837"/>
            <a:ext cx="11463058" cy="1897420"/>
            <a:chOff x="347056" y="370439"/>
            <a:chExt cx="11463058" cy="1813844"/>
          </a:xfrm>
        </p:grpSpPr>
        <p:grpSp>
          <p:nvGrpSpPr>
            <p:cNvPr id="55" name="Group 54">
              <a:extLst>
                <a:ext uri="{FF2B5EF4-FFF2-40B4-BE49-F238E27FC236}">
                  <a16:creationId xmlns:a16="http://schemas.microsoft.com/office/drawing/2014/main" id="{37E3CC98-6F9B-F401-008D-23717BC5AEEB}"/>
                </a:ext>
              </a:extLst>
            </p:cNvPr>
            <p:cNvGrpSpPr/>
            <p:nvPr/>
          </p:nvGrpSpPr>
          <p:grpSpPr>
            <a:xfrm>
              <a:off x="347056" y="370439"/>
              <a:ext cx="4742358" cy="1813844"/>
              <a:chOff x="1277257" y="1102860"/>
              <a:chExt cx="4742358" cy="1813844"/>
            </a:xfrm>
          </p:grpSpPr>
          <p:sp>
            <p:nvSpPr>
              <p:cNvPr id="59" name="Arrow: Pentagon 58">
                <a:extLst>
                  <a:ext uri="{FF2B5EF4-FFF2-40B4-BE49-F238E27FC236}">
                    <a16:creationId xmlns:a16="http://schemas.microsoft.com/office/drawing/2014/main" id="{EA06C256-39D1-D49D-8B62-C65A30E58EF8}"/>
                  </a:ext>
                </a:extLst>
              </p:cNvPr>
              <p:cNvSpPr/>
              <p:nvPr/>
            </p:nvSpPr>
            <p:spPr>
              <a:xfrm>
                <a:off x="1444175" y="1327248"/>
                <a:ext cx="4575440" cy="825712"/>
              </a:xfrm>
              <a:prstGeom prst="homePlate">
                <a:avLst>
                  <a:gd name="adj" fmla="val 19691"/>
                </a:avLst>
              </a:prstGeom>
              <a:solidFill>
                <a:srgbClr val="71C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0" name="Arrow: Pentagon 59">
                <a:extLst>
                  <a:ext uri="{FF2B5EF4-FFF2-40B4-BE49-F238E27FC236}">
                    <a16:creationId xmlns:a16="http://schemas.microsoft.com/office/drawing/2014/main" id="{F1B3B804-2DE9-B110-6A68-6F6026AC6ACD}"/>
                  </a:ext>
                </a:extLst>
              </p:cNvPr>
              <p:cNvSpPr/>
              <p:nvPr/>
            </p:nvSpPr>
            <p:spPr>
              <a:xfrm>
                <a:off x="1277257" y="1102860"/>
                <a:ext cx="820651" cy="1387450"/>
              </a:xfrm>
              <a:prstGeom prst="homePlate">
                <a:avLst>
                  <a:gd name="adj" fmla="val 0"/>
                </a:avLst>
              </a:prstGeom>
              <a:solidFill>
                <a:schemeClr val="tx1">
                  <a:alpha val="48000"/>
                </a:schemeClr>
              </a:solidFill>
              <a:ln>
                <a:noFill/>
              </a:ln>
              <a:effectLst>
                <a:softEdge rad="2794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1" name="Arrow: Pentagon 60">
                <a:extLst>
                  <a:ext uri="{FF2B5EF4-FFF2-40B4-BE49-F238E27FC236}">
                    <a16:creationId xmlns:a16="http://schemas.microsoft.com/office/drawing/2014/main" id="{3D37E453-5889-7619-74DE-9EB8B917FFEB}"/>
                  </a:ext>
                </a:extLst>
              </p:cNvPr>
              <p:cNvSpPr/>
              <p:nvPr/>
            </p:nvSpPr>
            <p:spPr>
              <a:xfrm>
                <a:off x="1290541" y="1327248"/>
                <a:ext cx="390864" cy="825712"/>
              </a:xfrm>
              <a:prstGeom prst="homePlate">
                <a:avLst>
                  <a:gd name="adj" fmla="val 0"/>
                </a:avLst>
              </a:prstGeom>
              <a:solidFill>
                <a:srgbClr val="71C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2" name="Rectangle: Rounded Corners 61">
                <a:extLst>
                  <a:ext uri="{FF2B5EF4-FFF2-40B4-BE49-F238E27FC236}">
                    <a16:creationId xmlns:a16="http://schemas.microsoft.com/office/drawing/2014/main" id="{5CA23660-0B4A-046B-B348-19FA047C3900}"/>
                  </a:ext>
                </a:extLst>
              </p:cNvPr>
              <p:cNvSpPr/>
              <p:nvPr/>
            </p:nvSpPr>
            <p:spPr>
              <a:xfrm>
                <a:off x="1986327" y="1505008"/>
                <a:ext cx="470701" cy="470701"/>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63" name="Group 62">
                <a:extLst>
                  <a:ext uri="{FF2B5EF4-FFF2-40B4-BE49-F238E27FC236}">
                    <a16:creationId xmlns:a16="http://schemas.microsoft.com/office/drawing/2014/main" id="{18B7DED6-B402-4783-BFC2-97FA138F586A}"/>
                  </a:ext>
                </a:extLst>
              </p:cNvPr>
              <p:cNvGrpSpPr/>
              <p:nvPr/>
            </p:nvGrpSpPr>
            <p:grpSpPr>
              <a:xfrm>
                <a:off x="1986327" y="2446003"/>
                <a:ext cx="470700" cy="470701"/>
                <a:chOff x="1636178" y="1708513"/>
                <a:chExt cx="853488" cy="853488"/>
              </a:xfrm>
            </p:grpSpPr>
            <p:sp>
              <p:nvSpPr>
                <p:cNvPr id="68" name="Rectangle: Rounded Corners 67">
                  <a:extLst>
                    <a:ext uri="{FF2B5EF4-FFF2-40B4-BE49-F238E27FC236}">
                      <a16:creationId xmlns:a16="http://schemas.microsoft.com/office/drawing/2014/main" id="{0BCCB418-599F-7864-8F0D-58291A72A075}"/>
                    </a:ext>
                  </a:extLst>
                </p:cNvPr>
                <p:cNvSpPr/>
                <p:nvPr/>
              </p:nvSpPr>
              <p:spPr>
                <a:xfrm>
                  <a:off x="1636178" y="1708513"/>
                  <a:ext cx="853488" cy="853488"/>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69" name="Group 68">
                  <a:extLst>
                    <a:ext uri="{FF2B5EF4-FFF2-40B4-BE49-F238E27FC236}">
                      <a16:creationId xmlns:a16="http://schemas.microsoft.com/office/drawing/2014/main" id="{1FF92899-82E6-12F8-9BFD-40EF31407ACA}"/>
                    </a:ext>
                  </a:extLst>
                </p:cNvPr>
                <p:cNvGrpSpPr/>
                <p:nvPr/>
              </p:nvGrpSpPr>
              <p:grpSpPr>
                <a:xfrm rot="18272240">
                  <a:off x="1778643" y="1897138"/>
                  <a:ext cx="568558" cy="317690"/>
                  <a:chOff x="6166420" y="1118304"/>
                  <a:chExt cx="2159016" cy="1206378"/>
                </a:xfrm>
                <a:solidFill>
                  <a:schemeClr val="bg1"/>
                </a:solidFill>
              </p:grpSpPr>
              <p:sp>
                <p:nvSpPr>
                  <p:cNvPr id="70" name="Rectangle 69">
                    <a:extLst>
                      <a:ext uri="{FF2B5EF4-FFF2-40B4-BE49-F238E27FC236}">
                        <a16:creationId xmlns:a16="http://schemas.microsoft.com/office/drawing/2014/main" id="{2C900980-0FDB-6773-FCA6-98D0114E550A}"/>
                      </a:ext>
                    </a:extLst>
                  </p:cNvPr>
                  <p:cNvSpPr/>
                  <p:nvPr/>
                </p:nvSpPr>
                <p:spPr>
                  <a:xfrm>
                    <a:off x="6166420" y="1964639"/>
                    <a:ext cx="2159016" cy="36004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1" name="Rectangle 70">
                    <a:extLst>
                      <a:ext uri="{FF2B5EF4-FFF2-40B4-BE49-F238E27FC236}">
                        <a16:creationId xmlns:a16="http://schemas.microsoft.com/office/drawing/2014/main" id="{A96218DE-0E6D-4E6A-A4BE-3A8489D4F408}"/>
                      </a:ext>
                    </a:extLst>
                  </p:cNvPr>
                  <p:cNvSpPr/>
                  <p:nvPr/>
                </p:nvSpPr>
                <p:spPr>
                  <a:xfrm rot="16200000">
                    <a:off x="5743251" y="1541473"/>
                    <a:ext cx="1206378" cy="3600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sp>
            <p:nvSpPr>
              <p:cNvPr id="65" name="Rectangle 64">
                <a:extLst>
                  <a:ext uri="{FF2B5EF4-FFF2-40B4-BE49-F238E27FC236}">
                    <a16:creationId xmlns:a16="http://schemas.microsoft.com/office/drawing/2014/main" id="{B1E65308-B130-6DFA-2533-DFF9251320B5}"/>
                  </a:ext>
                </a:extLst>
              </p:cNvPr>
              <p:cNvSpPr/>
              <p:nvPr/>
            </p:nvSpPr>
            <p:spPr>
              <a:xfrm>
                <a:off x="2819001" y="1480980"/>
                <a:ext cx="2426413" cy="518247"/>
              </a:xfrm>
              <a:prstGeom prst="rect">
                <a:avLst/>
              </a:prstGeom>
            </p:spPr>
            <p:txBody>
              <a:bodyPr wrap="square" lIns="0" tIns="0" rIns="0" bIns="0" anchor="ctr">
                <a:noAutofit/>
              </a:bodyPr>
              <a:lstStyle/>
              <a:p>
                <a:r>
                  <a:rPr lang="en-IN" sz="1400" b="1" dirty="0">
                    <a:solidFill>
                      <a:schemeClr val="bg1"/>
                    </a:solidFill>
                    <a:latin typeface="Verdana" panose="020B0604030504040204" pitchFamily="34" charset="0"/>
                    <a:ea typeface="Verdana" panose="020B0604030504040204" pitchFamily="34" charset="0"/>
                    <a:cs typeface="Open Sans" panose="020B0606030504020204" pitchFamily="34" charset="0"/>
                  </a:rPr>
                  <a:t>Support Services</a:t>
                </a:r>
              </a:p>
            </p:txBody>
          </p:sp>
        </p:grpSp>
        <p:sp>
          <p:nvSpPr>
            <p:cNvPr id="56" name="TextBox 55">
              <a:extLst>
                <a:ext uri="{FF2B5EF4-FFF2-40B4-BE49-F238E27FC236}">
                  <a16:creationId xmlns:a16="http://schemas.microsoft.com/office/drawing/2014/main" id="{B26A0426-B952-512C-D32F-D648039EFFBB}"/>
                </a:ext>
              </a:extLst>
            </p:cNvPr>
            <p:cNvSpPr txBox="1"/>
            <p:nvPr/>
          </p:nvSpPr>
          <p:spPr>
            <a:xfrm>
              <a:off x="5488508" y="507529"/>
              <a:ext cx="6321606" cy="897371"/>
            </a:xfrm>
            <a:prstGeom prst="rect">
              <a:avLst/>
            </a:prstGeom>
            <a:ln>
              <a:solidFill>
                <a:srgbClr val="71C2D6"/>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US" sz="1100" b="0" i="0" dirty="0">
                  <a:solidFill>
                    <a:srgbClr val="374151"/>
                  </a:solidFill>
                  <a:effectLst/>
                  <a:latin typeface="Verdana" panose="020B0604030504040204" pitchFamily="34" charset="0"/>
                  <a:ea typeface="Verdana" panose="020B0604030504040204" pitchFamily="34" charset="0"/>
                </a:rPr>
                <a:t>Support services helps businesses improve customer satisfaction, increase retention, and reduce costs by addressing issues and concerns in a timely and effective manner.</a:t>
              </a:r>
            </a:p>
            <a:p>
              <a:pPr algn="just"/>
              <a:endParaRPr lang="en-US" sz="1100" dirty="0">
                <a:solidFill>
                  <a:srgbClr val="374151"/>
                </a:solidFill>
                <a:latin typeface="Verdana" panose="020B0604030504040204" pitchFamily="34" charset="0"/>
                <a:ea typeface="Verdana" panose="020B0604030504040204" pitchFamily="34" charset="0"/>
              </a:endParaRPr>
            </a:p>
            <a:p>
              <a:pPr algn="just"/>
              <a:r>
                <a:rPr lang="en-US" sz="1100" dirty="0">
                  <a:solidFill>
                    <a:srgbClr val="374151"/>
                  </a:solidFill>
                  <a:latin typeface="Verdana" panose="020B0604030504040204" pitchFamily="34" charset="0"/>
                  <a:ea typeface="Verdana" panose="020B0604030504040204" pitchFamily="34" charset="0"/>
                </a:rPr>
                <a:t>Our Support services includes, Technical Assessment Services, Prescriptive Advisory Services, Application &amp; Technical Support, Remote Support </a:t>
              </a:r>
              <a:endParaRPr lang="en-US" sz="1100" dirty="0">
                <a:latin typeface="Verdana" panose="020B0604030504040204" pitchFamily="34" charset="0"/>
                <a:ea typeface="Verdana" panose="020B0604030504040204" pitchFamily="34" charset="0"/>
              </a:endParaRPr>
            </a:p>
          </p:txBody>
        </p:sp>
      </p:grpSp>
      <p:pic>
        <p:nvPicPr>
          <p:cNvPr id="99" name="Graphic 98" descr="Gears with solid fill">
            <a:extLst>
              <a:ext uri="{FF2B5EF4-FFF2-40B4-BE49-F238E27FC236}">
                <a16:creationId xmlns:a16="http://schemas.microsoft.com/office/drawing/2014/main" id="{F2766B0C-A53F-599C-68C5-A948F732E6B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8309" y="5201649"/>
            <a:ext cx="449767" cy="449767"/>
          </a:xfrm>
          <a:prstGeom prst="rect">
            <a:avLst/>
          </a:prstGeom>
        </p:spPr>
      </p:pic>
      <p:pic>
        <p:nvPicPr>
          <p:cNvPr id="2" name="Graphic 1" descr="Business Growth with solid fill">
            <a:extLst>
              <a:ext uri="{FF2B5EF4-FFF2-40B4-BE49-F238E27FC236}">
                <a16:creationId xmlns:a16="http://schemas.microsoft.com/office/drawing/2014/main" id="{DB09BA13-AEEB-16E4-8491-38F146D8E010}"/>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29506" y="856298"/>
            <a:ext cx="323938" cy="323938"/>
          </a:xfrm>
          <a:prstGeom prst="rect">
            <a:avLst/>
          </a:prstGeom>
        </p:spPr>
      </p:pic>
      <p:pic>
        <p:nvPicPr>
          <p:cNvPr id="3" name="Graphic 2" descr="Vlog with solid fill">
            <a:extLst>
              <a:ext uri="{FF2B5EF4-FFF2-40B4-BE49-F238E27FC236}">
                <a16:creationId xmlns:a16="http://schemas.microsoft.com/office/drawing/2014/main" id="{3EC37D39-9261-B7A6-5A80-BEA5659EEC26}"/>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13176" y="2947832"/>
            <a:ext cx="314622" cy="314622"/>
          </a:xfrm>
          <a:prstGeom prst="rect">
            <a:avLst/>
          </a:prstGeom>
        </p:spPr>
      </p:pic>
      <p:graphicFrame>
        <p:nvGraphicFramePr>
          <p:cNvPr id="4" name="Diagram 3">
            <a:extLst>
              <a:ext uri="{FF2B5EF4-FFF2-40B4-BE49-F238E27FC236}">
                <a16:creationId xmlns:a16="http://schemas.microsoft.com/office/drawing/2014/main" id="{E73DFE6F-C25D-1A13-71EE-80F063D793A8}"/>
              </a:ext>
            </a:extLst>
          </p:cNvPr>
          <p:cNvGraphicFramePr/>
          <p:nvPr>
            <p:extLst>
              <p:ext uri="{D42A27DB-BD31-4B8C-83A1-F6EECF244321}">
                <p14:modId xmlns:p14="http://schemas.microsoft.com/office/powerpoint/2010/main" val="1258561267"/>
              </p:ext>
            </p:extLst>
          </p:nvPr>
        </p:nvGraphicFramePr>
        <p:xfrm>
          <a:off x="5581900" y="1700808"/>
          <a:ext cx="6273152" cy="26535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029807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2">
      <a:majorFont>
        <a:latin typeface="Calibr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5651</TotalTime>
  <Words>714</Words>
  <Application>Microsoft Office PowerPoint</Application>
  <PresentationFormat>Custom</PresentationFormat>
  <Paragraphs>67</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Segoe UI</vt:lpstr>
      <vt:lpstr>Verdana</vt:lpstr>
      <vt:lpstr>Office Theme</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Visual Checklist Template for PowerPoint</dc:title>
  <dc:creator>Sunil Singh</dc:creator>
  <cp:lastModifiedBy>Sunil SINGH</cp:lastModifiedBy>
  <cp:revision>130</cp:revision>
  <dcterms:created xsi:type="dcterms:W3CDTF">2013-09-12T13:05:01Z</dcterms:created>
  <dcterms:modified xsi:type="dcterms:W3CDTF">2023-04-27T20:46:05Z</dcterms:modified>
</cp:coreProperties>
</file>